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35"/>
  </p:handoutMasterIdLst>
  <p:sldIdLst>
    <p:sldId id="256" r:id="rId3"/>
    <p:sldId id="334" r:id="rId5"/>
    <p:sldId id="337" r:id="rId6"/>
    <p:sldId id="338" r:id="rId7"/>
    <p:sldId id="325" r:id="rId8"/>
    <p:sldId id="435" r:id="rId9"/>
    <p:sldId id="436" r:id="rId10"/>
    <p:sldId id="257" r:id="rId11"/>
    <p:sldId id="437" r:id="rId12"/>
    <p:sldId id="333" r:id="rId13"/>
    <p:sldId id="357" r:id="rId14"/>
    <p:sldId id="350" r:id="rId15"/>
    <p:sldId id="261" r:id="rId16"/>
    <p:sldId id="262" r:id="rId17"/>
    <p:sldId id="263" r:id="rId18"/>
    <p:sldId id="264" r:id="rId19"/>
    <p:sldId id="336" r:id="rId20"/>
    <p:sldId id="266" r:id="rId21"/>
    <p:sldId id="267" r:id="rId22"/>
    <p:sldId id="269" r:id="rId23"/>
    <p:sldId id="270" r:id="rId24"/>
    <p:sldId id="322" r:id="rId25"/>
    <p:sldId id="351" r:id="rId26"/>
    <p:sldId id="319" r:id="rId27"/>
    <p:sldId id="318" r:id="rId28"/>
    <p:sldId id="324" r:id="rId29"/>
    <p:sldId id="328" r:id="rId30"/>
    <p:sldId id="320" r:id="rId31"/>
    <p:sldId id="326" r:id="rId32"/>
    <p:sldId id="330" r:id="rId33"/>
    <p:sldId id="440" r:id="rId34"/>
  </p:sldIdLst>
  <p:sldSz cx="9144000" cy="6858000" type="screen4x3"/>
  <p:notesSz cx="7099300" cy="10234295"/>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5930" indent="1905" algn="l" rtl="0" fontAlgn="base">
      <a:spcBef>
        <a:spcPct val="0"/>
      </a:spcBef>
      <a:spcAft>
        <a:spcPct val="0"/>
      </a:spcAft>
      <a:defRPr kern="1200">
        <a:solidFill>
          <a:schemeClr val="tx1"/>
        </a:solidFill>
        <a:latin typeface="Arial" panose="020B0604020202020204" pitchFamily="34" charset="0"/>
        <a:ea typeface="+mn-ea"/>
        <a:cs typeface="+mn-cs"/>
      </a:defRPr>
    </a:lvl2pPr>
    <a:lvl3pPr marL="913130" indent="1905" algn="l" rtl="0" fontAlgn="base">
      <a:spcBef>
        <a:spcPct val="0"/>
      </a:spcBef>
      <a:spcAft>
        <a:spcPct val="0"/>
      </a:spcAft>
      <a:defRPr kern="1200">
        <a:solidFill>
          <a:schemeClr val="tx1"/>
        </a:solidFill>
        <a:latin typeface="Arial" panose="020B0604020202020204" pitchFamily="34" charset="0"/>
        <a:ea typeface="+mn-ea"/>
        <a:cs typeface="+mn-cs"/>
      </a:defRPr>
    </a:lvl3pPr>
    <a:lvl4pPr marL="1370330" indent="1905" algn="l" rtl="0" fontAlgn="base">
      <a:spcBef>
        <a:spcPct val="0"/>
      </a:spcBef>
      <a:spcAft>
        <a:spcPct val="0"/>
      </a:spcAft>
      <a:defRPr kern="1200">
        <a:solidFill>
          <a:schemeClr val="tx1"/>
        </a:solidFill>
        <a:latin typeface="Arial" panose="020B0604020202020204" pitchFamily="34" charset="0"/>
        <a:ea typeface="+mn-ea"/>
        <a:cs typeface="+mn-cs"/>
      </a:defRPr>
    </a:lvl4pPr>
    <a:lvl5pPr marL="1827530" indent="1905"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9" autoAdjust="0"/>
    <p:restoredTop sz="93417" autoAdjust="0"/>
  </p:normalViewPr>
  <p:slideViewPr>
    <p:cSldViewPr>
      <p:cViewPr varScale="1">
        <p:scale>
          <a:sx n="91" d="100"/>
          <a:sy n="91" d="100"/>
        </p:scale>
        <p:origin x="-1416" y="-102"/>
      </p:cViewPr>
      <p:guideLst>
        <p:guide orient="horz" pos="2160"/>
        <p:guide pos="2880"/>
      </p:guideLst>
    </p:cSldViewPr>
  </p:slideViewPr>
  <p:outlineViewPr>
    <p:cViewPr>
      <p:scale>
        <a:sx n="33" d="100"/>
        <a:sy n="33" d="100"/>
      </p:scale>
      <p:origin x="0" y="528"/>
    </p:cViewPr>
  </p:outlineViewPr>
  <p:notesTextViewPr>
    <p:cViewPr>
      <p:scale>
        <a:sx n="100" d="100"/>
        <a:sy n="100"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rot="0" spcFirstLastPara="0" vertOverflow="ellipsis" vert="horz" wrap="square" anchor="ctr" anchorCtr="1"/>
          <a:lstStyle/>
          <a:p>
            <a:pPr>
              <a:defRPr lang="zh-CN" sz="2160" b="1" i="0" u="none" strike="noStrike" kern="1200" baseline="0">
                <a:solidFill>
                  <a:schemeClr val="tx1"/>
                </a:solidFill>
                <a:latin typeface="+mn-lt"/>
                <a:ea typeface="+mn-ea"/>
                <a:cs typeface="+mn-cs"/>
              </a:defRPr>
            </a:pPr>
            <a:r>
              <a:rPr lang="en-US"/>
              <a:t>Investment</a:t>
            </a:r>
            <a:endParaRPr lang="zh-CN"/>
          </a:p>
        </c:rich>
      </c:tx>
      <c:layout/>
      <c:overlay val="0"/>
    </c:title>
    <c:autoTitleDeleted val="0"/>
    <c:plotArea>
      <c:layout>
        <c:manualLayout>
          <c:layoutTarget val="inner"/>
          <c:xMode val="edge"/>
          <c:yMode val="edge"/>
          <c:x val="0.312788658403035"/>
          <c:y val="0.382935923786247"/>
          <c:w val="0.459457877696129"/>
          <c:h val="0.617064076213755"/>
        </c:manualLayout>
      </c:layout>
      <c:pieChart>
        <c:varyColors val="1"/>
        <c:ser>
          <c:idx val="0"/>
          <c:order val="0"/>
          <c:tx>
            <c:strRef>
              <c:f>Sheet1!$B$1</c:f>
              <c:strCache>
                <c:ptCount val="1"/>
                <c:pt idx="0">
                  <c:v>销售额</c:v>
                </c:pt>
              </c:strCache>
            </c:strRef>
          </c:tx>
          <c:spPr>
            <a:scene3d>
              <a:camera prst="orthographicFront"/>
              <a:lightRig rig="threePt" dir="t"/>
            </a:scene3d>
            <a:sp3d prstMaterial="matte"/>
          </c:spPr>
          <c:explosion val="5"/>
          <c:dPt>
            <c:idx val="0"/>
            <c:bubble3D val="0"/>
            <c:spPr>
              <a:gradFill>
                <a:gsLst>
                  <a:gs pos="0">
                    <a:srgbClr val="5E9EFF"/>
                  </a:gs>
                  <a:gs pos="39999">
                    <a:srgbClr val="85C2FF"/>
                  </a:gs>
                  <a:gs pos="70000">
                    <a:srgbClr val="C4D6EB"/>
                  </a:gs>
                  <a:gs pos="100000">
                    <a:srgbClr val="FFEBFA"/>
                  </a:gs>
                </a:gsLst>
                <a:lin ang="5400000" scaled="0"/>
              </a:gradFill>
              <a:scene3d>
                <a:camera prst="orthographicFront"/>
                <a:lightRig rig="threePt" dir="t"/>
              </a:scene3d>
              <a:sp3d prstMaterial="matte"/>
            </c:spPr>
          </c:dPt>
          <c:dPt>
            <c:idx val="1"/>
            <c:bubble3D val="0"/>
            <c:spPr>
              <a:gradFill>
                <a:gsLst>
                  <a:gs pos="0">
                    <a:srgbClr val="7030A0"/>
                  </a:gs>
                  <a:gs pos="77000">
                    <a:srgbClr val="D4DEFF"/>
                  </a:gs>
                  <a:gs pos="83000">
                    <a:srgbClr val="D4DEFF"/>
                  </a:gs>
                  <a:gs pos="100000">
                    <a:srgbClr val="96AB94"/>
                  </a:gs>
                </a:gsLst>
                <a:lin ang="5400000" scaled="0"/>
              </a:gradFill>
              <a:scene3d>
                <a:camera prst="orthographicFront"/>
                <a:lightRig rig="threePt" dir="t"/>
              </a:scene3d>
              <a:sp3d prstMaterial="matte"/>
            </c:spPr>
          </c:dPt>
          <c:dPt>
            <c:idx val="2"/>
            <c:bubble3D val="0"/>
            <c:spPr>
              <a:gradFill>
                <a:gsLst>
                  <a:gs pos="0">
                    <a:srgbClr val="DDEBCF"/>
                  </a:gs>
                  <a:gs pos="50000">
                    <a:srgbClr val="9CB86E"/>
                  </a:gs>
                  <a:gs pos="100000">
                    <a:srgbClr val="156B13"/>
                  </a:gs>
                </a:gsLst>
                <a:lin ang="5400000" scaled="0"/>
              </a:gradFill>
              <a:scene3d>
                <a:camera prst="orthographicFront"/>
                <a:lightRig rig="threePt" dir="t"/>
              </a:scene3d>
              <a:sp3d prstMaterial="matte"/>
            </c:spPr>
          </c:dPt>
          <c:dLbls>
            <c:dLbl>
              <c:idx val="0"/>
              <c:layout>
                <c:manualLayout>
                  <c:x val="-0.192604095576682"/>
                  <c:y val="8.04095183085426e-5"/>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2"/>
              <c:layout>
                <c:manualLayout>
                  <c:x val="0.157860064159538"/>
                  <c:y val="0.105969814074613"/>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p>
            </c:txPr>
            <c:dLblPos val="bestFit"/>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ext>
            </c:extLst>
          </c:dLbls>
          <c:cat>
            <c:strRef>
              <c:f>Sheet1!$A$2:$A$4</c:f>
              <c:strCache>
                <c:ptCount val="3"/>
                <c:pt idx="0">
                  <c:v>Property</c:v>
                </c:pt>
                <c:pt idx="1">
                  <c:v>Shares</c:v>
                </c:pt>
                <c:pt idx="2">
                  <c:v>Cash</c:v>
                </c:pt>
              </c:strCache>
            </c:strRef>
          </c:cat>
          <c:val>
            <c:numRef>
              <c:f>Sheet1!$B$2:$B$4</c:f>
              <c:numCache>
                <c:formatCode>0%</c:formatCode>
                <c:ptCount val="3"/>
                <c:pt idx="0">
                  <c:v>0.5</c:v>
                </c:pt>
                <c:pt idx="1">
                  <c:v>0.2</c:v>
                </c:pt>
                <c:pt idx="2">
                  <c:v>0.3</c:v>
                </c:pt>
              </c:numCache>
            </c:numRef>
          </c:val>
        </c:ser>
        <c:dLbls>
          <c:showLegendKey val="0"/>
          <c:showVal val="0"/>
          <c:showCatName val="0"/>
          <c:showSerName val="0"/>
          <c:showPercent val="1"/>
          <c:showBubbleSize val="0"/>
          <c:showLeaderLines val="1"/>
        </c:dLbls>
        <c:firstSliceAng val="0"/>
      </c:pieChart>
    </c:plotArea>
    <c:legend>
      <c:legendPos val="t"/>
      <c:layout/>
      <c:overlay val="0"/>
      <c:txPr>
        <a:bodyPr rot="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legend>
    <c:plotVisOnly val="1"/>
    <c:dispBlanksAs val="zero"/>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rot="0" spcFirstLastPara="0" vertOverflow="ellipsis" vert="horz" wrap="square" anchor="ctr" anchorCtr="1"/>
          <a:lstStyle/>
          <a:p>
            <a:pPr>
              <a:defRPr lang="zh-CN" sz="2160" b="1" i="0" u="none" strike="noStrike" kern="1200" baseline="0">
                <a:solidFill>
                  <a:schemeClr val="tx1"/>
                </a:solidFill>
                <a:latin typeface="+mn-lt"/>
                <a:ea typeface="+mn-ea"/>
                <a:cs typeface="+mn-cs"/>
              </a:defRPr>
            </a:pPr>
            <a:r>
              <a:rPr lang="en-US"/>
              <a:t>Investment</a:t>
            </a:r>
            <a:endParaRPr lang="zh-CN"/>
          </a:p>
        </c:rich>
      </c:tx>
      <c:layout/>
      <c:overlay val="0"/>
    </c:title>
    <c:autoTitleDeleted val="0"/>
    <c:plotArea>
      <c:layout>
        <c:manualLayout>
          <c:layoutTarget val="inner"/>
          <c:xMode val="edge"/>
          <c:yMode val="edge"/>
          <c:x val="0.312788658403035"/>
          <c:y val="0.382935923786247"/>
          <c:w val="0.459457877696129"/>
          <c:h val="0.617064076213755"/>
        </c:manualLayout>
      </c:layout>
      <c:pieChart>
        <c:varyColors val="1"/>
        <c:ser>
          <c:idx val="0"/>
          <c:order val="0"/>
          <c:tx>
            <c:strRef>
              <c:f>Sheet1!$B$1</c:f>
              <c:strCache>
                <c:ptCount val="1"/>
                <c:pt idx="0">
                  <c:v>销售额</c:v>
                </c:pt>
              </c:strCache>
            </c:strRef>
          </c:tx>
          <c:spPr>
            <a:scene3d>
              <a:camera prst="orthographicFront"/>
              <a:lightRig rig="threePt" dir="t"/>
            </a:scene3d>
            <a:sp3d prstMaterial="matte"/>
          </c:spPr>
          <c:explosion val="5"/>
          <c:dPt>
            <c:idx val="0"/>
            <c:bubble3D val="0"/>
            <c:spPr>
              <a:gradFill>
                <a:gsLst>
                  <a:gs pos="0">
                    <a:srgbClr val="5E9EFF"/>
                  </a:gs>
                  <a:gs pos="39999">
                    <a:srgbClr val="85C2FF"/>
                  </a:gs>
                  <a:gs pos="70000">
                    <a:srgbClr val="C4D6EB"/>
                  </a:gs>
                  <a:gs pos="100000">
                    <a:srgbClr val="FFEBFA"/>
                  </a:gs>
                </a:gsLst>
                <a:lin ang="5400000" scaled="0"/>
              </a:gradFill>
              <a:scene3d>
                <a:camera prst="orthographicFront"/>
                <a:lightRig rig="threePt" dir="t"/>
              </a:scene3d>
              <a:sp3d prstMaterial="matte"/>
            </c:spPr>
          </c:dPt>
          <c:dPt>
            <c:idx val="1"/>
            <c:bubble3D val="0"/>
            <c:spPr>
              <a:gradFill>
                <a:gsLst>
                  <a:gs pos="0">
                    <a:srgbClr val="7030A0"/>
                  </a:gs>
                  <a:gs pos="77000">
                    <a:srgbClr val="D4DEFF"/>
                  </a:gs>
                  <a:gs pos="83000">
                    <a:srgbClr val="D4DEFF"/>
                  </a:gs>
                  <a:gs pos="100000">
                    <a:srgbClr val="96AB94"/>
                  </a:gs>
                </a:gsLst>
                <a:lin ang="5400000" scaled="0"/>
              </a:gradFill>
              <a:scene3d>
                <a:camera prst="orthographicFront"/>
                <a:lightRig rig="threePt" dir="t"/>
              </a:scene3d>
              <a:sp3d prstMaterial="matte"/>
            </c:spPr>
          </c:dPt>
          <c:dPt>
            <c:idx val="2"/>
            <c:bubble3D val="0"/>
            <c:spPr>
              <a:gradFill>
                <a:gsLst>
                  <a:gs pos="0">
                    <a:srgbClr val="DDEBCF"/>
                  </a:gs>
                  <a:gs pos="50000">
                    <a:srgbClr val="9CB86E"/>
                  </a:gs>
                  <a:gs pos="100000">
                    <a:srgbClr val="156B13"/>
                  </a:gs>
                </a:gsLst>
                <a:lin ang="5400000" scaled="0"/>
              </a:gradFill>
              <a:scene3d>
                <a:camera prst="orthographicFront"/>
                <a:lightRig rig="threePt" dir="t"/>
              </a:scene3d>
              <a:sp3d prstMaterial="matte"/>
            </c:spPr>
          </c:dPt>
          <c:dLbls>
            <c:dLbl>
              <c:idx val="1"/>
              <c:layout>
                <c:manualLayout>
                  <c:x val="0.00154905903312331"/>
                  <c:y val="-0.11631541162145"/>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p>
            </c:txPr>
            <c:dLblPos val="bestFit"/>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ext>
            </c:extLst>
          </c:dLbls>
          <c:cat>
            <c:strRef>
              <c:f>Sheet1!$A$2:$A$4</c:f>
              <c:strCache>
                <c:ptCount val="3"/>
                <c:pt idx="0">
                  <c:v>Property</c:v>
                </c:pt>
                <c:pt idx="1">
                  <c:v>Shares</c:v>
                </c:pt>
                <c:pt idx="2">
                  <c:v>Cash</c:v>
                </c:pt>
              </c:strCache>
            </c:strRef>
          </c:cat>
          <c:val>
            <c:numRef>
              <c:f>Sheet1!$B$2:$B$4</c:f>
              <c:numCache>
                <c:formatCode>0%</c:formatCode>
                <c:ptCount val="3"/>
                <c:pt idx="0">
                  <c:v>0.15</c:v>
                </c:pt>
                <c:pt idx="1">
                  <c:v>0.700000000000001</c:v>
                </c:pt>
                <c:pt idx="2">
                  <c:v>0.15</c:v>
                </c:pt>
              </c:numCache>
            </c:numRef>
          </c:val>
        </c:ser>
        <c:dLbls>
          <c:showLegendKey val="0"/>
          <c:showVal val="0"/>
          <c:showCatName val="0"/>
          <c:showSerName val="0"/>
          <c:showPercent val="1"/>
          <c:showBubbleSize val="0"/>
          <c:showLeaderLines val="1"/>
        </c:dLbls>
        <c:firstSliceAng val="0"/>
      </c:pieChart>
    </c:plotArea>
    <c:legend>
      <c:legendPos val="t"/>
      <c:layout/>
      <c:overlay val="0"/>
      <c:txPr>
        <a:bodyPr rot="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legend>
    <c:plotVisOnly val="1"/>
    <c:dispBlanksAs val="zero"/>
    <c:showDLblsOverMax val="0"/>
  </c:chart>
  <c:txPr>
    <a:bodyPr/>
    <a:lstStyle/>
    <a:p>
      <a:pPr>
        <a:defRPr lang="zh-CN" sz="1800"/>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8221F93-8BDB-4C27-A757-F9517FEDB027}" type="doc">
      <dgm:prSet loTypeId="urn:microsoft.com/office/officeart/2005/8/layout/radial6" loCatId="cycle" qsTypeId="urn:microsoft.com/office/officeart/2005/8/quickstyle/3d1" qsCatId="3D" csTypeId="urn:microsoft.com/office/officeart/2005/8/colors/colorful2" csCatId="colorful" phldr="1"/>
      <dgm:spPr/>
      <dgm:t>
        <a:bodyPr/>
        <a:lstStyle/>
        <a:p>
          <a:endParaRPr lang="zh-CN" altLang="en-US"/>
        </a:p>
      </dgm:t>
    </dgm:pt>
    <dgm:pt modelId="{71F175F6-9B7D-4E99-9E04-F126A47B3FA2}">
      <dgm:prSet phldrT="[文本]"/>
      <dgm:spPr/>
      <dgm:t>
        <a:bodyPr lIns="0" rIns="0"/>
        <a:lstStyle/>
        <a:p>
          <a:r>
            <a:rPr lang="en-AU" altLang="zh-CN" dirty="0" smtClean="0"/>
            <a:t>Evolutionary Search</a:t>
          </a:r>
          <a:endParaRPr lang="zh-CN" altLang="en-US" dirty="0"/>
        </a:p>
      </dgm:t>
    </dgm:pt>
    <dgm:pt modelId="{034B9DB7-C3BC-44AA-B825-13321A19E22E}" cxnId="{4A183D05-1623-4DFF-B963-3927A8293509}" type="parTrans">
      <dgm:prSet/>
      <dgm:spPr/>
      <dgm:t>
        <a:bodyPr/>
        <a:lstStyle/>
        <a:p>
          <a:endParaRPr lang="zh-CN" altLang="en-US"/>
        </a:p>
      </dgm:t>
    </dgm:pt>
    <dgm:pt modelId="{0D1BDBF4-DBBF-415C-BD38-A5E30691BD8A}" cxnId="{4A183D05-1623-4DFF-B963-3927A8293509}" type="sibTrans">
      <dgm:prSet/>
      <dgm:spPr/>
      <dgm:t>
        <a:bodyPr/>
        <a:lstStyle/>
        <a:p>
          <a:endParaRPr lang="zh-CN" altLang="en-US"/>
        </a:p>
      </dgm:t>
    </dgm:pt>
    <dgm:pt modelId="{BBCF717B-C3D0-4577-B076-C5A16C931951}">
      <dgm:prSet phldrT="[文本]" custT="1"/>
      <dgm:spPr/>
      <dgm:t>
        <a:bodyPr lIns="0" rIns="0"/>
        <a:lstStyle/>
        <a:p>
          <a:r>
            <a:rPr lang="en-AU" altLang="zh-CN" sz="1600" dirty="0" smtClean="0"/>
            <a:t>Evaluate</a:t>
          </a:r>
          <a:endParaRPr lang="zh-CN" altLang="en-US" sz="1600" dirty="0"/>
        </a:p>
      </dgm:t>
    </dgm:pt>
    <dgm:pt modelId="{2AB01706-9E48-42F1-BE77-99E86BA3176B}" cxnId="{FAABE862-A327-4302-A1F9-0625863BD4C4}" type="parTrans">
      <dgm:prSet/>
      <dgm:spPr/>
      <dgm:t>
        <a:bodyPr/>
        <a:lstStyle/>
        <a:p>
          <a:endParaRPr lang="zh-CN" altLang="en-US"/>
        </a:p>
      </dgm:t>
    </dgm:pt>
    <dgm:pt modelId="{E7919C7E-D2FC-438C-8A8C-1D9D2E4531E0}" cxnId="{FAABE862-A327-4302-A1F9-0625863BD4C4}" type="sibTrans">
      <dgm:prSet/>
      <dgm:spPr/>
      <dgm:t>
        <a:bodyPr/>
        <a:lstStyle/>
        <a:p>
          <a:endParaRPr lang="zh-CN" altLang="en-US"/>
        </a:p>
      </dgm:t>
    </dgm:pt>
    <dgm:pt modelId="{5E31C70C-3C31-456E-BAD4-E57177775072}">
      <dgm:prSet phldrT="[文本]" custT="1"/>
      <dgm:spPr/>
      <dgm:t>
        <a:bodyPr lIns="0" rIns="0"/>
        <a:lstStyle/>
        <a:p>
          <a:r>
            <a:rPr lang="en-AU" altLang="zh-CN" sz="1600" dirty="0" smtClean="0"/>
            <a:t>Select</a:t>
          </a:r>
          <a:endParaRPr lang="zh-CN" altLang="en-US" sz="1600" dirty="0"/>
        </a:p>
      </dgm:t>
    </dgm:pt>
    <dgm:pt modelId="{80E1DFEE-799B-432B-B1CF-929AB052CACE}" cxnId="{91CF4FE2-7D70-4BFA-936C-E5EA1ABA8B39}" type="parTrans">
      <dgm:prSet/>
      <dgm:spPr/>
      <dgm:t>
        <a:bodyPr/>
        <a:lstStyle/>
        <a:p>
          <a:endParaRPr lang="zh-CN" altLang="en-US"/>
        </a:p>
      </dgm:t>
    </dgm:pt>
    <dgm:pt modelId="{5190221D-A9AE-456A-BE67-DBA3CE6EC687}" cxnId="{91CF4FE2-7D70-4BFA-936C-E5EA1ABA8B39}" type="sibTrans">
      <dgm:prSet/>
      <dgm:spPr/>
      <dgm:t>
        <a:bodyPr/>
        <a:lstStyle/>
        <a:p>
          <a:endParaRPr lang="zh-CN" altLang="en-US"/>
        </a:p>
      </dgm:t>
    </dgm:pt>
    <dgm:pt modelId="{57772FE8-75E1-468B-AC6A-74821EBEDF9F}">
      <dgm:prSet phldrT="[文本]" custT="1"/>
      <dgm:spPr/>
      <dgm:t>
        <a:bodyPr lIns="0" rIns="0"/>
        <a:lstStyle/>
        <a:p>
          <a:r>
            <a:rPr lang="en-AU" altLang="zh-CN" sz="1600" dirty="0" smtClean="0"/>
            <a:t>Crossover</a:t>
          </a:r>
          <a:endParaRPr lang="zh-CN" altLang="en-US" sz="1600" dirty="0"/>
        </a:p>
      </dgm:t>
    </dgm:pt>
    <dgm:pt modelId="{F7B214E1-2AAF-45AD-BCE5-7911BDF3D57A}" cxnId="{1C6C5859-780D-448C-91AF-726EC4E872E1}" type="parTrans">
      <dgm:prSet/>
      <dgm:spPr/>
      <dgm:t>
        <a:bodyPr/>
        <a:lstStyle/>
        <a:p>
          <a:endParaRPr lang="zh-CN" altLang="en-US"/>
        </a:p>
      </dgm:t>
    </dgm:pt>
    <dgm:pt modelId="{6CE47CAB-A643-451B-AC27-6154E6B5E8FA}" cxnId="{1C6C5859-780D-448C-91AF-726EC4E872E1}" type="sibTrans">
      <dgm:prSet/>
      <dgm:spPr/>
      <dgm:t>
        <a:bodyPr/>
        <a:lstStyle/>
        <a:p>
          <a:endParaRPr lang="zh-CN" altLang="en-US"/>
        </a:p>
      </dgm:t>
    </dgm:pt>
    <dgm:pt modelId="{497282B6-89AD-4C3C-BDEE-E4B3B0965D59}">
      <dgm:prSet phldrT="[文本]" custT="1"/>
      <dgm:spPr/>
      <dgm:t>
        <a:bodyPr lIns="0" rIns="0"/>
        <a:lstStyle/>
        <a:p>
          <a:r>
            <a:rPr lang="en-AU" altLang="zh-CN" sz="1600" dirty="0" smtClean="0"/>
            <a:t>Mutate</a:t>
          </a:r>
          <a:endParaRPr lang="zh-CN" altLang="en-US" sz="1600" dirty="0"/>
        </a:p>
      </dgm:t>
    </dgm:pt>
    <dgm:pt modelId="{4F8999D9-2BB2-4A8C-81F6-91438E665388}" cxnId="{45CEAAC9-509E-4F32-B8F6-64DF825BB705}" type="parTrans">
      <dgm:prSet/>
      <dgm:spPr/>
      <dgm:t>
        <a:bodyPr/>
        <a:lstStyle/>
        <a:p>
          <a:endParaRPr lang="zh-CN" altLang="en-US"/>
        </a:p>
      </dgm:t>
    </dgm:pt>
    <dgm:pt modelId="{56015B78-6702-4757-B12B-29EE99520909}" cxnId="{45CEAAC9-509E-4F32-B8F6-64DF825BB705}" type="sibTrans">
      <dgm:prSet/>
      <dgm:spPr/>
      <dgm:t>
        <a:bodyPr/>
        <a:lstStyle/>
        <a:p>
          <a:endParaRPr lang="zh-CN" altLang="en-US"/>
        </a:p>
      </dgm:t>
    </dgm:pt>
    <dgm:pt modelId="{E255612A-81C2-4429-BA4B-6E86BEEABAA2}" type="pres">
      <dgm:prSet presAssocID="{B8221F93-8BDB-4C27-A757-F9517FEDB027}" presName="Name0" presStyleCnt="0">
        <dgm:presLayoutVars>
          <dgm:chMax val="1"/>
          <dgm:dir/>
          <dgm:animLvl val="ctr"/>
          <dgm:resizeHandles val="exact"/>
        </dgm:presLayoutVars>
      </dgm:prSet>
      <dgm:spPr/>
      <dgm:t>
        <a:bodyPr/>
        <a:lstStyle/>
        <a:p>
          <a:endParaRPr lang="zh-CN" altLang="en-US"/>
        </a:p>
      </dgm:t>
    </dgm:pt>
    <dgm:pt modelId="{8A40AA51-3E9A-40DC-BC9D-CB89452B5A46}" type="pres">
      <dgm:prSet presAssocID="{71F175F6-9B7D-4E99-9E04-F126A47B3FA2}" presName="centerShape" presStyleLbl="node0" presStyleIdx="0" presStyleCnt="1"/>
      <dgm:spPr/>
      <dgm:t>
        <a:bodyPr/>
        <a:lstStyle/>
        <a:p>
          <a:endParaRPr lang="zh-CN" altLang="en-US"/>
        </a:p>
      </dgm:t>
    </dgm:pt>
    <dgm:pt modelId="{E222BF33-0B5F-45BB-9103-785E96D6DD11}" type="pres">
      <dgm:prSet presAssocID="{BBCF717B-C3D0-4577-B076-C5A16C931951}" presName="node" presStyleLbl="node1" presStyleIdx="0" presStyleCnt="4" custScaleX="117112" custScaleY="117112">
        <dgm:presLayoutVars>
          <dgm:bulletEnabled val="1"/>
        </dgm:presLayoutVars>
      </dgm:prSet>
      <dgm:spPr/>
      <dgm:t>
        <a:bodyPr/>
        <a:lstStyle/>
        <a:p>
          <a:endParaRPr lang="zh-CN" altLang="en-US"/>
        </a:p>
      </dgm:t>
    </dgm:pt>
    <dgm:pt modelId="{0137DDF0-8794-441A-A21B-355D3D573A21}" type="pres">
      <dgm:prSet presAssocID="{BBCF717B-C3D0-4577-B076-C5A16C931951}" presName="dummy" presStyleCnt="0"/>
      <dgm:spPr/>
      <dgm:t>
        <a:bodyPr/>
        <a:lstStyle/>
        <a:p>
          <a:endParaRPr lang="zh-CN" altLang="en-US"/>
        </a:p>
      </dgm:t>
    </dgm:pt>
    <dgm:pt modelId="{2BA1A574-BB7E-4C7F-A35B-7546AE42A50A}" type="pres">
      <dgm:prSet presAssocID="{E7919C7E-D2FC-438C-8A8C-1D9D2E4531E0}" presName="sibTrans" presStyleLbl="sibTrans2D1" presStyleIdx="0" presStyleCnt="4"/>
      <dgm:spPr/>
      <dgm:t>
        <a:bodyPr/>
        <a:lstStyle/>
        <a:p>
          <a:endParaRPr lang="zh-CN" altLang="en-US"/>
        </a:p>
      </dgm:t>
    </dgm:pt>
    <dgm:pt modelId="{F6C10349-1121-4FAC-8AA0-040F682F8C48}" type="pres">
      <dgm:prSet presAssocID="{5E31C70C-3C31-456E-BAD4-E57177775072}" presName="node" presStyleLbl="node1" presStyleIdx="1" presStyleCnt="4" custScaleX="117112" custScaleY="117112">
        <dgm:presLayoutVars>
          <dgm:bulletEnabled val="1"/>
        </dgm:presLayoutVars>
      </dgm:prSet>
      <dgm:spPr/>
      <dgm:t>
        <a:bodyPr/>
        <a:lstStyle/>
        <a:p>
          <a:endParaRPr lang="zh-CN" altLang="en-US"/>
        </a:p>
      </dgm:t>
    </dgm:pt>
    <dgm:pt modelId="{E3F5FB6D-5691-49B1-B3CC-56467479793C}" type="pres">
      <dgm:prSet presAssocID="{5E31C70C-3C31-456E-BAD4-E57177775072}" presName="dummy" presStyleCnt="0"/>
      <dgm:spPr/>
      <dgm:t>
        <a:bodyPr/>
        <a:lstStyle/>
        <a:p>
          <a:endParaRPr lang="zh-CN" altLang="en-US"/>
        </a:p>
      </dgm:t>
    </dgm:pt>
    <dgm:pt modelId="{52518296-1E59-4E81-9DA9-9D67A0E20C4A}" type="pres">
      <dgm:prSet presAssocID="{5190221D-A9AE-456A-BE67-DBA3CE6EC687}" presName="sibTrans" presStyleLbl="sibTrans2D1" presStyleIdx="1" presStyleCnt="4"/>
      <dgm:spPr/>
      <dgm:t>
        <a:bodyPr/>
        <a:lstStyle/>
        <a:p>
          <a:endParaRPr lang="zh-CN" altLang="en-US"/>
        </a:p>
      </dgm:t>
    </dgm:pt>
    <dgm:pt modelId="{3FFA5889-C0C4-4932-86EF-67D3CB503269}" type="pres">
      <dgm:prSet presAssocID="{57772FE8-75E1-468B-AC6A-74821EBEDF9F}" presName="node" presStyleLbl="node1" presStyleIdx="2" presStyleCnt="4" custScaleX="120557" custScaleY="117112">
        <dgm:presLayoutVars>
          <dgm:bulletEnabled val="1"/>
        </dgm:presLayoutVars>
      </dgm:prSet>
      <dgm:spPr/>
      <dgm:t>
        <a:bodyPr/>
        <a:lstStyle/>
        <a:p>
          <a:endParaRPr lang="zh-CN" altLang="en-US"/>
        </a:p>
      </dgm:t>
    </dgm:pt>
    <dgm:pt modelId="{502AF8CE-1AFF-44C3-AD67-1B042C2F5897}" type="pres">
      <dgm:prSet presAssocID="{57772FE8-75E1-468B-AC6A-74821EBEDF9F}" presName="dummy" presStyleCnt="0"/>
      <dgm:spPr/>
      <dgm:t>
        <a:bodyPr/>
        <a:lstStyle/>
        <a:p>
          <a:endParaRPr lang="zh-CN" altLang="en-US"/>
        </a:p>
      </dgm:t>
    </dgm:pt>
    <dgm:pt modelId="{541815A2-B892-4AAB-A31C-72F62121433C}" type="pres">
      <dgm:prSet presAssocID="{6CE47CAB-A643-451B-AC27-6154E6B5E8FA}" presName="sibTrans" presStyleLbl="sibTrans2D1" presStyleIdx="2" presStyleCnt="4"/>
      <dgm:spPr/>
      <dgm:t>
        <a:bodyPr/>
        <a:lstStyle/>
        <a:p>
          <a:endParaRPr lang="zh-CN" altLang="en-US"/>
        </a:p>
      </dgm:t>
    </dgm:pt>
    <dgm:pt modelId="{CFB845B7-6938-4718-BA5D-46022EDDD453}" type="pres">
      <dgm:prSet presAssocID="{497282B6-89AD-4C3C-BDEE-E4B3B0965D59}" presName="node" presStyleLbl="node1" presStyleIdx="3" presStyleCnt="4" custScaleX="117112" custScaleY="117112">
        <dgm:presLayoutVars>
          <dgm:bulletEnabled val="1"/>
        </dgm:presLayoutVars>
      </dgm:prSet>
      <dgm:spPr/>
      <dgm:t>
        <a:bodyPr/>
        <a:lstStyle/>
        <a:p>
          <a:endParaRPr lang="zh-CN" altLang="en-US"/>
        </a:p>
      </dgm:t>
    </dgm:pt>
    <dgm:pt modelId="{64AAB125-9F0A-4559-A778-F3AE450D99C6}" type="pres">
      <dgm:prSet presAssocID="{497282B6-89AD-4C3C-BDEE-E4B3B0965D59}" presName="dummy" presStyleCnt="0"/>
      <dgm:spPr/>
      <dgm:t>
        <a:bodyPr/>
        <a:lstStyle/>
        <a:p>
          <a:endParaRPr lang="zh-CN" altLang="en-US"/>
        </a:p>
      </dgm:t>
    </dgm:pt>
    <dgm:pt modelId="{F8B4A76C-1EC2-4DA0-B172-6E5E3BBD8E24}" type="pres">
      <dgm:prSet presAssocID="{56015B78-6702-4757-B12B-29EE99520909}" presName="sibTrans" presStyleLbl="sibTrans2D1" presStyleIdx="3" presStyleCnt="4"/>
      <dgm:spPr/>
      <dgm:t>
        <a:bodyPr/>
        <a:lstStyle/>
        <a:p>
          <a:endParaRPr lang="zh-CN" altLang="en-US"/>
        </a:p>
      </dgm:t>
    </dgm:pt>
  </dgm:ptLst>
  <dgm:cxnLst>
    <dgm:cxn modelId="{45CEAAC9-509E-4F32-B8F6-64DF825BB705}" srcId="{71F175F6-9B7D-4E99-9E04-F126A47B3FA2}" destId="{497282B6-89AD-4C3C-BDEE-E4B3B0965D59}" srcOrd="3" destOrd="0" parTransId="{4F8999D9-2BB2-4A8C-81F6-91438E665388}" sibTransId="{56015B78-6702-4757-B12B-29EE99520909}"/>
    <dgm:cxn modelId="{99F66540-085F-4E9D-8FCC-85838EF9E8D4}" type="presOf" srcId="{B8221F93-8BDB-4C27-A757-F9517FEDB027}" destId="{E255612A-81C2-4429-BA4B-6E86BEEABAA2}" srcOrd="0" destOrd="0" presId="urn:microsoft.com/office/officeart/2005/8/layout/radial6"/>
    <dgm:cxn modelId="{6CA6EBA3-8C9E-431C-90A3-45BD590357C6}" type="presOf" srcId="{71F175F6-9B7D-4E99-9E04-F126A47B3FA2}" destId="{8A40AA51-3E9A-40DC-BC9D-CB89452B5A46}" srcOrd="0" destOrd="0" presId="urn:microsoft.com/office/officeart/2005/8/layout/radial6"/>
    <dgm:cxn modelId="{6F085760-8E9B-476D-A722-467A02FD7249}" type="presOf" srcId="{6CE47CAB-A643-451B-AC27-6154E6B5E8FA}" destId="{541815A2-B892-4AAB-A31C-72F62121433C}" srcOrd="0" destOrd="0" presId="urn:microsoft.com/office/officeart/2005/8/layout/radial6"/>
    <dgm:cxn modelId="{87FA1D6E-ADA8-474A-A2AD-1BD7EE53404D}" type="presOf" srcId="{57772FE8-75E1-468B-AC6A-74821EBEDF9F}" destId="{3FFA5889-C0C4-4932-86EF-67D3CB503269}" srcOrd="0" destOrd="0" presId="urn:microsoft.com/office/officeart/2005/8/layout/radial6"/>
    <dgm:cxn modelId="{D75DB6E0-B45A-4FDD-A5CB-DD1C68614CD5}" type="presOf" srcId="{56015B78-6702-4757-B12B-29EE99520909}" destId="{F8B4A76C-1EC2-4DA0-B172-6E5E3BBD8E24}" srcOrd="0" destOrd="0" presId="urn:microsoft.com/office/officeart/2005/8/layout/radial6"/>
    <dgm:cxn modelId="{BE1A98E9-A0B0-46BA-921A-0A08F92605D5}" type="presOf" srcId="{497282B6-89AD-4C3C-BDEE-E4B3B0965D59}" destId="{CFB845B7-6938-4718-BA5D-46022EDDD453}" srcOrd="0" destOrd="0" presId="urn:microsoft.com/office/officeart/2005/8/layout/radial6"/>
    <dgm:cxn modelId="{35AD77A6-F74E-44E4-88CE-7EDC2EB06BBD}" type="presOf" srcId="{5E31C70C-3C31-456E-BAD4-E57177775072}" destId="{F6C10349-1121-4FAC-8AA0-040F682F8C48}" srcOrd="0" destOrd="0" presId="urn:microsoft.com/office/officeart/2005/8/layout/radial6"/>
    <dgm:cxn modelId="{669B57DF-80E8-4471-AE5A-BF3A018D06E5}" type="presOf" srcId="{BBCF717B-C3D0-4577-B076-C5A16C931951}" destId="{E222BF33-0B5F-45BB-9103-785E96D6DD11}" srcOrd="0" destOrd="0" presId="urn:microsoft.com/office/officeart/2005/8/layout/radial6"/>
    <dgm:cxn modelId="{BCCD73D1-427D-4CFA-B3F8-7F1995E965AD}" type="presOf" srcId="{5190221D-A9AE-456A-BE67-DBA3CE6EC687}" destId="{52518296-1E59-4E81-9DA9-9D67A0E20C4A}" srcOrd="0" destOrd="0" presId="urn:microsoft.com/office/officeart/2005/8/layout/radial6"/>
    <dgm:cxn modelId="{4A183D05-1623-4DFF-B963-3927A8293509}" srcId="{B8221F93-8BDB-4C27-A757-F9517FEDB027}" destId="{71F175F6-9B7D-4E99-9E04-F126A47B3FA2}" srcOrd="0" destOrd="0" parTransId="{034B9DB7-C3BC-44AA-B825-13321A19E22E}" sibTransId="{0D1BDBF4-DBBF-415C-BD38-A5E30691BD8A}"/>
    <dgm:cxn modelId="{D58E9633-0772-479C-9AA5-A71C606B50B5}" type="presOf" srcId="{E7919C7E-D2FC-438C-8A8C-1D9D2E4531E0}" destId="{2BA1A574-BB7E-4C7F-A35B-7546AE42A50A}" srcOrd="0" destOrd="0" presId="urn:microsoft.com/office/officeart/2005/8/layout/radial6"/>
    <dgm:cxn modelId="{1C6C5859-780D-448C-91AF-726EC4E872E1}" srcId="{71F175F6-9B7D-4E99-9E04-F126A47B3FA2}" destId="{57772FE8-75E1-468B-AC6A-74821EBEDF9F}" srcOrd="2" destOrd="0" parTransId="{F7B214E1-2AAF-45AD-BCE5-7911BDF3D57A}" sibTransId="{6CE47CAB-A643-451B-AC27-6154E6B5E8FA}"/>
    <dgm:cxn modelId="{91CF4FE2-7D70-4BFA-936C-E5EA1ABA8B39}" srcId="{71F175F6-9B7D-4E99-9E04-F126A47B3FA2}" destId="{5E31C70C-3C31-456E-BAD4-E57177775072}" srcOrd="1" destOrd="0" parTransId="{80E1DFEE-799B-432B-B1CF-929AB052CACE}" sibTransId="{5190221D-A9AE-456A-BE67-DBA3CE6EC687}"/>
    <dgm:cxn modelId="{FAABE862-A327-4302-A1F9-0625863BD4C4}" srcId="{71F175F6-9B7D-4E99-9E04-F126A47B3FA2}" destId="{BBCF717B-C3D0-4577-B076-C5A16C931951}" srcOrd="0" destOrd="0" parTransId="{2AB01706-9E48-42F1-BE77-99E86BA3176B}" sibTransId="{E7919C7E-D2FC-438C-8A8C-1D9D2E4531E0}"/>
    <dgm:cxn modelId="{2D3C882B-AAF7-444F-84AC-9AAA391DAE39}" type="presParOf" srcId="{E255612A-81C2-4429-BA4B-6E86BEEABAA2}" destId="{8A40AA51-3E9A-40DC-BC9D-CB89452B5A46}" srcOrd="0" destOrd="0" presId="urn:microsoft.com/office/officeart/2005/8/layout/radial6"/>
    <dgm:cxn modelId="{B75BFDF8-C491-4961-AE6A-85C89A755BB5}" type="presParOf" srcId="{E255612A-81C2-4429-BA4B-6E86BEEABAA2}" destId="{E222BF33-0B5F-45BB-9103-785E96D6DD11}" srcOrd="1" destOrd="0" presId="urn:microsoft.com/office/officeart/2005/8/layout/radial6"/>
    <dgm:cxn modelId="{9660BA3C-8CC9-4F5E-83FA-F4EB90BAF2ED}" type="presParOf" srcId="{E255612A-81C2-4429-BA4B-6E86BEEABAA2}" destId="{0137DDF0-8794-441A-A21B-355D3D573A21}" srcOrd="2" destOrd="0" presId="urn:microsoft.com/office/officeart/2005/8/layout/radial6"/>
    <dgm:cxn modelId="{57E66795-C75F-4686-B37D-20389BE4D510}" type="presParOf" srcId="{E255612A-81C2-4429-BA4B-6E86BEEABAA2}" destId="{2BA1A574-BB7E-4C7F-A35B-7546AE42A50A}" srcOrd="3" destOrd="0" presId="urn:microsoft.com/office/officeart/2005/8/layout/radial6"/>
    <dgm:cxn modelId="{B27A3838-8F93-4125-A3BC-9EEA64C557FD}" type="presParOf" srcId="{E255612A-81C2-4429-BA4B-6E86BEEABAA2}" destId="{F6C10349-1121-4FAC-8AA0-040F682F8C48}" srcOrd="4" destOrd="0" presId="urn:microsoft.com/office/officeart/2005/8/layout/radial6"/>
    <dgm:cxn modelId="{DA7A2EC7-A0C3-4930-8B6E-57098D510AE9}" type="presParOf" srcId="{E255612A-81C2-4429-BA4B-6E86BEEABAA2}" destId="{E3F5FB6D-5691-49B1-B3CC-56467479793C}" srcOrd="5" destOrd="0" presId="urn:microsoft.com/office/officeart/2005/8/layout/radial6"/>
    <dgm:cxn modelId="{9331544A-DF95-456A-8B0B-ED181B51F77D}" type="presParOf" srcId="{E255612A-81C2-4429-BA4B-6E86BEEABAA2}" destId="{52518296-1E59-4E81-9DA9-9D67A0E20C4A}" srcOrd="6" destOrd="0" presId="urn:microsoft.com/office/officeart/2005/8/layout/radial6"/>
    <dgm:cxn modelId="{90D113D6-AC6B-4400-A3E1-61396EF50152}" type="presParOf" srcId="{E255612A-81C2-4429-BA4B-6E86BEEABAA2}" destId="{3FFA5889-C0C4-4932-86EF-67D3CB503269}" srcOrd="7" destOrd="0" presId="urn:microsoft.com/office/officeart/2005/8/layout/radial6"/>
    <dgm:cxn modelId="{EB24BA91-08FA-494C-87AE-A08FEC50E7ED}" type="presParOf" srcId="{E255612A-81C2-4429-BA4B-6E86BEEABAA2}" destId="{502AF8CE-1AFF-44C3-AD67-1B042C2F5897}" srcOrd="8" destOrd="0" presId="urn:microsoft.com/office/officeart/2005/8/layout/radial6"/>
    <dgm:cxn modelId="{EF7B7A57-98D7-4DB5-9971-594B52377060}" type="presParOf" srcId="{E255612A-81C2-4429-BA4B-6E86BEEABAA2}" destId="{541815A2-B892-4AAB-A31C-72F62121433C}" srcOrd="9" destOrd="0" presId="urn:microsoft.com/office/officeart/2005/8/layout/radial6"/>
    <dgm:cxn modelId="{A59D0E1B-A6BE-4B33-9AB5-85C01C9F98F1}" type="presParOf" srcId="{E255612A-81C2-4429-BA4B-6E86BEEABAA2}" destId="{CFB845B7-6938-4718-BA5D-46022EDDD453}" srcOrd="10" destOrd="0" presId="urn:microsoft.com/office/officeart/2005/8/layout/radial6"/>
    <dgm:cxn modelId="{6774C90F-282E-40F6-9E8C-FA2031BE4317}" type="presParOf" srcId="{E255612A-81C2-4429-BA4B-6E86BEEABAA2}" destId="{64AAB125-9F0A-4559-A778-F3AE450D99C6}" srcOrd="11" destOrd="0" presId="urn:microsoft.com/office/officeart/2005/8/layout/radial6"/>
    <dgm:cxn modelId="{5E01F38F-BD8C-468F-B215-8EB0F37142AB}" type="presParOf" srcId="{E255612A-81C2-4429-BA4B-6E86BEEABAA2}" destId="{F8B4A76C-1EC2-4DA0-B172-6E5E3BBD8E24}" srcOrd="12"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C25E82-37ED-46E2-8F45-5C132B302ED8}" type="doc">
      <dgm:prSet loTypeId="urn:microsoft.com/office/officeart/2005/8/layout/hProcess3" loCatId="process" qsTypeId="urn:microsoft.com/office/officeart/2005/8/quickstyle/simple1" qsCatId="simple" csTypeId="urn:microsoft.com/office/officeart/2005/8/colors/accent1_2" csCatId="accent1" phldr="1"/>
      <dgm:spPr/>
    </dgm:pt>
    <dgm:pt modelId="{EA2D8913-2423-44F2-86B5-58E65DEA9852}">
      <dgm:prSet phldrT="[Text]" custT="1"/>
      <dgm:spPr/>
      <dgm:t>
        <a:bodyPr/>
        <a:lstStyle/>
        <a:p>
          <a:r>
            <a:rPr lang="en-AU" sz="1800" dirty="0" smtClean="0"/>
            <a:t>Easy</a:t>
          </a:r>
          <a:endParaRPr lang="en-US" sz="1800" dirty="0"/>
        </a:p>
      </dgm:t>
    </dgm:pt>
    <dgm:pt modelId="{8BE22159-3B89-4159-9625-967ECD8783D7}" cxnId="{BFEA8128-0BAE-434C-A604-AFE99ADE1351}" type="parTrans">
      <dgm:prSet/>
      <dgm:spPr/>
      <dgm:t>
        <a:bodyPr/>
        <a:lstStyle/>
        <a:p>
          <a:endParaRPr lang="en-US"/>
        </a:p>
      </dgm:t>
    </dgm:pt>
    <dgm:pt modelId="{60780F65-79F9-4D9A-BDA3-7F4FBB2E72EC}" cxnId="{BFEA8128-0BAE-434C-A604-AFE99ADE1351}" type="sibTrans">
      <dgm:prSet/>
      <dgm:spPr/>
      <dgm:t>
        <a:bodyPr/>
        <a:lstStyle/>
        <a:p>
          <a:endParaRPr lang="en-US"/>
        </a:p>
      </dgm:t>
    </dgm:pt>
    <dgm:pt modelId="{26FDA7A1-9FC6-4F98-B9CD-7624E989EF80}">
      <dgm:prSet phldrT="[Text]"/>
      <dgm:spPr/>
      <dgm:t>
        <a:bodyPr/>
        <a:lstStyle/>
        <a:p>
          <a:r>
            <a:rPr lang="en-AU" dirty="0" smtClean="0"/>
            <a:t>Challenging</a:t>
          </a:r>
          <a:endParaRPr lang="en-US" dirty="0"/>
        </a:p>
      </dgm:t>
    </dgm:pt>
    <dgm:pt modelId="{6BBCF2AD-AE51-4C31-960C-C7C86B833EBA}" cxnId="{32C616DC-7A68-4B9D-8B39-D6F463B849A0}" type="parTrans">
      <dgm:prSet/>
      <dgm:spPr/>
      <dgm:t>
        <a:bodyPr/>
        <a:lstStyle/>
        <a:p>
          <a:endParaRPr lang="en-US"/>
        </a:p>
      </dgm:t>
    </dgm:pt>
    <dgm:pt modelId="{F6021BFB-02F5-4358-823E-5F5A8477DFB0}" cxnId="{32C616DC-7A68-4B9D-8B39-D6F463B849A0}" type="sibTrans">
      <dgm:prSet/>
      <dgm:spPr/>
      <dgm:t>
        <a:bodyPr/>
        <a:lstStyle/>
        <a:p>
          <a:endParaRPr lang="en-US"/>
        </a:p>
      </dgm:t>
    </dgm:pt>
    <dgm:pt modelId="{9A54DADC-58D6-4E05-9671-5E4E1C58C819}">
      <dgm:prSet phldrT="[Text]"/>
      <dgm:spPr/>
      <dgm:t>
        <a:bodyPr/>
        <a:lstStyle/>
        <a:p>
          <a:r>
            <a:rPr lang="en-AU" dirty="0" smtClean="0"/>
            <a:t>Average</a:t>
          </a:r>
          <a:endParaRPr lang="en-US" dirty="0"/>
        </a:p>
      </dgm:t>
    </dgm:pt>
    <dgm:pt modelId="{704BA518-3EB8-4C2B-AFB6-052BAC368883}" cxnId="{8422828E-600B-46C6-AED6-FDB21B02B435}" type="sibTrans">
      <dgm:prSet/>
      <dgm:spPr/>
      <dgm:t>
        <a:bodyPr/>
        <a:lstStyle/>
        <a:p>
          <a:endParaRPr lang="en-US"/>
        </a:p>
      </dgm:t>
    </dgm:pt>
    <dgm:pt modelId="{0AB13561-82F0-4593-AB73-9C8D1AD94610}" cxnId="{8422828E-600B-46C6-AED6-FDB21B02B435}" type="parTrans">
      <dgm:prSet/>
      <dgm:spPr/>
      <dgm:t>
        <a:bodyPr/>
        <a:lstStyle/>
        <a:p>
          <a:endParaRPr lang="en-US"/>
        </a:p>
      </dgm:t>
    </dgm:pt>
    <dgm:pt modelId="{CEC67DCE-A48C-43E8-9F24-A7250845B068}" type="pres">
      <dgm:prSet presAssocID="{1CC25E82-37ED-46E2-8F45-5C132B302ED8}" presName="Name0" presStyleCnt="0">
        <dgm:presLayoutVars>
          <dgm:dir/>
          <dgm:animLvl val="lvl"/>
          <dgm:resizeHandles val="exact"/>
        </dgm:presLayoutVars>
      </dgm:prSet>
      <dgm:spPr/>
    </dgm:pt>
    <dgm:pt modelId="{B8EDBEF2-2354-42AA-B2EA-D03D8375848E}" type="pres">
      <dgm:prSet presAssocID="{1CC25E82-37ED-46E2-8F45-5C132B302ED8}" presName="dummy" presStyleCnt="0"/>
      <dgm:spPr/>
    </dgm:pt>
    <dgm:pt modelId="{3386EC83-E9DB-492A-8E25-5904FE34B840}" type="pres">
      <dgm:prSet presAssocID="{1CC25E82-37ED-46E2-8F45-5C132B302ED8}" presName="linH" presStyleCnt="0"/>
      <dgm:spPr/>
    </dgm:pt>
    <dgm:pt modelId="{BA5DF4CA-2C90-4704-AFBF-6BBFA00558B3}" type="pres">
      <dgm:prSet presAssocID="{1CC25E82-37ED-46E2-8F45-5C132B302ED8}" presName="padding1" presStyleCnt="0"/>
      <dgm:spPr/>
    </dgm:pt>
    <dgm:pt modelId="{F99DBE5E-3841-44D0-BDD1-BA1FCB850724}" type="pres">
      <dgm:prSet presAssocID="{EA2D8913-2423-44F2-86B5-58E65DEA9852}" presName="linV" presStyleCnt="0"/>
      <dgm:spPr/>
    </dgm:pt>
    <dgm:pt modelId="{C02BCF1C-5FFE-4B98-A44E-EBC828A4310D}" type="pres">
      <dgm:prSet presAssocID="{EA2D8913-2423-44F2-86B5-58E65DEA9852}" presName="spVertical1" presStyleCnt="0"/>
      <dgm:spPr/>
    </dgm:pt>
    <dgm:pt modelId="{8DFDB150-699D-4222-952E-FA8634B26CE3}" type="pres">
      <dgm:prSet presAssocID="{EA2D8913-2423-44F2-86B5-58E65DEA9852}" presName="parTx" presStyleLbl="revTx" presStyleIdx="0" presStyleCnt="3">
        <dgm:presLayoutVars>
          <dgm:chMax val="0"/>
          <dgm:chPref val="0"/>
          <dgm:bulletEnabled val="1"/>
        </dgm:presLayoutVars>
      </dgm:prSet>
      <dgm:spPr/>
      <dgm:t>
        <a:bodyPr/>
        <a:lstStyle/>
        <a:p>
          <a:endParaRPr lang="en-US"/>
        </a:p>
      </dgm:t>
    </dgm:pt>
    <dgm:pt modelId="{414636A3-C31D-4933-80E2-993996573DF1}" type="pres">
      <dgm:prSet presAssocID="{EA2D8913-2423-44F2-86B5-58E65DEA9852}" presName="spVertical2" presStyleCnt="0"/>
      <dgm:spPr/>
    </dgm:pt>
    <dgm:pt modelId="{8C2FA1D8-7B79-40AC-8D7B-C8317EEB01BE}" type="pres">
      <dgm:prSet presAssocID="{EA2D8913-2423-44F2-86B5-58E65DEA9852}" presName="spVertical3" presStyleCnt="0"/>
      <dgm:spPr/>
    </dgm:pt>
    <dgm:pt modelId="{219CDDB4-6756-459C-B11E-169B049E2B24}" type="pres">
      <dgm:prSet presAssocID="{60780F65-79F9-4D9A-BDA3-7F4FBB2E72EC}" presName="space" presStyleCnt="0"/>
      <dgm:spPr/>
    </dgm:pt>
    <dgm:pt modelId="{D7F6BCEE-AEE4-44C2-BBDD-D9129AED6767}" type="pres">
      <dgm:prSet presAssocID="{9A54DADC-58D6-4E05-9671-5E4E1C58C819}" presName="linV" presStyleCnt="0"/>
      <dgm:spPr/>
    </dgm:pt>
    <dgm:pt modelId="{D089B9F5-FA18-4722-BAB3-A30A95604310}" type="pres">
      <dgm:prSet presAssocID="{9A54DADC-58D6-4E05-9671-5E4E1C58C819}" presName="spVertical1" presStyleCnt="0"/>
      <dgm:spPr/>
    </dgm:pt>
    <dgm:pt modelId="{4C12D064-5E9E-43C3-B6CF-3791774C84D0}" type="pres">
      <dgm:prSet presAssocID="{9A54DADC-58D6-4E05-9671-5E4E1C58C819}" presName="parTx" presStyleLbl="revTx" presStyleIdx="1" presStyleCnt="3">
        <dgm:presLayoutVars>
          <dgm:chMax val="0"/>
          <dgm:chPref val="0"/>
          <dgm:bulletEnabled val="1"/>
        </dgm:presLayoutVars>
      </dgm:prSet>
      <dgm:spPr/>
      <dgm:t>
        <a:bodyPr/>
        <a:lstStyle/>
        <a:p>
          <a:endParaRPr lang="en-US"/>
        </a:p>
      </dgm:t>
    </dgm:pt>
    <dgm:pt modelId="{03EF4DE6-A877-4BA7-94FA-5574BC74AA49}" type="pres">
      <dgm:prSet presAssocID="{9A54DADC-58D6-4E05-9671-5E4E1C58C819}" presName="spVertical2" presStyleCnt="0"/>
      <dgm:spPr/>
    </dgm:pt>
    <dgm:pt modelId="{EE3F53AE-FF66-4E5C-9A87-EA1DF8677908}" type="pres">
      <dgm:prSet presAssocID="{9A54DADC-58D6-4E05-9671-5E4E1C58C819}" presName="spVertical3" presStyleCnt="0"/>
      <dgm:spPr/>
    </dgm:pt>
    <dgm:pt modelId="{48257687-4AAE-4196-8A7B-112FA19D4425}" type="pres">
      <dgm:prSet presAssocID="{704BA518-3EB8-4C2B-AFB6-052BAC368883}" presName="space" presStyleCnt="0"/>
      <dgm:spPr/>
    </dgm:pt>
    <dgm:pt modelId="{680AD0CB-AC1F-4238-BC82-BF7EC17CE64B}" type="pres">
      <dgm:prSet presAssocID="{26FDA7A1-9FC6-4F98-B9CD-7624E989EF80}" presName="linV" presStyleCnt="0"/>
      <dgm:spPr/>
    </dgm:pt>
    <dgm:pt modelId="{4FAC221D-2AB7-44AA-857D-CD8F731C3974}" type="pres">
      <dgm:prSet presAssocID="{26FDA7A1-9FC6-4F98-B9CD-7624E989EF80}" presName="spVertical1" presStyleCnt="0"/>
      <dgm:spPr/>
    </dgm:pt>
    <dgm:pt modelId="{4F49C6E6-7D3D-4BC7-BE8E-BA9A0CF7196B}" type="pres">
      <dgm:prSet presAssocID="{26FDA7A1-9FC6-4F98-B9CD-7624E989EF80}" presName="parTx" presStyleLbl="revTx" presStyleIdx="2" presStyleCnt="3">
        <dgm:presLayoutVars>
          <dgm:chMax val="0"/>
          <dgm:chPref val="0"/>
          <dgm:bulletEnabled val="1"/>
        </dgm:presLayoutVars>
      </dgm:prSet>
      <dgm:spPr/>
      <dgm:t>
        <a:bodyPr/>
        <a:lstStyle/>
        <a:p>
          <a:endParaRPr lang="en-US"/>
        </a:p>
      </dgm:t>
    </dgm:pt>
    <dgm:pt modelId="{6FF03E17-8A27-4EB7-8568-86541A4C24EA}" type="pres">
      <dgm:prSet presAssocID="{26FDA7A1-9FC6-4F98-B9CD-7624E989EF80}" presName="spVertical2" presStyleCnt="0"/>
      <dgm:spPr/>
    </dgm:pt>
    <dgm:pt modelId="{E4F8C0BF-B456-4174-A4B9-4C7C5C9C34D0}" type="pres">
      <dgm:prSet presAssocID="{26FDA7A1-9FC6-4F98-B9CD-7624E989EF80}" presName="spVertical3" presStyleCnt="0"/>
      <dgm:spPr/>
    </dgm:pt>
    <dgm:pt modelId="{AF7D16D3-232C-4A03-9450-5BF71C878A73}" type="pres">
      <dgm:prSet presAssocID="{1CC25E82-37ED-46E2-8F45-5C132B302ED8}" presName="padding2" presStyleCnt="0"/>
      <dgm:spPr/>
    </dgm:pt>
    <dgm:pt modelId="{D5BDA1E7-B4DA-4173-B48C-A204FA74FEF7}" type="pres">
      <dgm:prSet presAssocID="{1CC25E82-37ED-46E2-8F45-5C132B302ED8}" presName="negArrow" presStyleCnt="0"/>
      <dgm:spPr/>
    </dgm:pt>
    <dgm:pt modelId="{6153F68A-0D75-4984-81C1-20E4FA96D267}" type="pres">
      <dgm:prSet presAssocID="{1CC25E82-37ED-46E2-8F45-5C132B302ED8}" presName="backgroundArrow" presStyleLbl="node1" presStyleIdx="0" presStyleCnt="1"/>
      <dgm:spPr>
        <a:gradFill flip="none" rotWithShape="1">
          <a:gsLst>
            <a:gs pos="0">
              <a:srgbClr val="FFF200"/>
            </a:gs>
            <a:gs pos="45000">
              <a:srgbClr val="FF7A00"/>
            </a:gs>
            <a:gs pos="70000">
              <a:srgbClr val="FF0300"/>
            </a:gs>
            <a:gs pos="100000">
              <a:srgbClr val="4D0808"/>
            </a:gs>
          </a:gsLst>
          <a:lin ang="10800000" scaled="0"/>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Lst>
  <dgm:cxnLst>
    <dgm:cxn modelId="{2E680387-8974-456D-B0B2-7A3162D8D08F}" type="presOf" srcId="{1CC25E82-37ED-46E2-8F45-5C132B302ED8}" destId="{CEC67DCE-A48C-43E8-9F24-A7250845B068}" srcOrd="0" destOrd="0" presId="urn:microsoft.com/office/officeart/2005/8/layout/hProcess3"/>
    <dgm:cxn modelId="{BFEA8128-0BAE-434C-A604-AFE99ADE1351}" srcId="{1CC25E82-37ED-46E2-8F45-5C132B302ED8}" destId="{EA2D8913-2423-44F2-86B5-58E65DEA9852}" srcOrd="0" destOrd="0" parTransId="{8BE22159-3B89-4159-9625-967ECD8783D7}" sibTransId="{60780F65-79F9-4D9A-BDA3-7F4FBB2E72EC}"/>
    <dgm:cxn modelId="{32C616DC-7A68-4B9D-8B39-D6F463B849A0}" srcId="{1CC25E82-37ED-46E2-8F45-5C132B302ED8}" destId="{26FDA7A1-9FC6-4F98-B9CD-7624E989EF80}" srcOrd="2" destOrd="0" parTransId="{6BBCF2AD-AE51-4C31-960C-C7C86B833EBA}" sibTransId="{F6021BFB-02F5-4358-823E-5F5A8477DFB0}"/>
    <dgm:cxn modelId="{121FFE49-4CC5-45AD-8EF6-449779219CEE}" type="presOf" srcId="{26FDA7A1-9FC6-4F98-B9CD-7624E989EF80}" destId="{4F49C6E6-7D3D-4BC7-BE8E-BA9A0CF7196B}" srcOrd="0" destOrd="0" presId="urn:microsoft.com/office/officeart/2005/8/layout/hProcess3"/>
    <dgm:cxn modelId="{BF8C0258-30B3-47AD-A63D-8FB4A8FD2ABA}" type="presOf" srcId="{9A54DADC-58D6-4E05-9671-5E4E1C58C819}" destId="{4C12D064-5E9E-43C3-B6CF-3791774C84D0}" srcOrd="0" destOrd="0" presId="urn:microsoft.com/office/officeart/2005/8/layout/hProcess3"/>
    <dgm:cxn modelId="{8422828E-600B-46C6-AED6-FDB21B02B435}" srcId="{1CC25E82-37ED-46E2-8F45-5C132B302ED8}" destId="{9A54DADC-58D6-4E05-9671-5E4E1C58C819}" srcOrd="1" destOrd="0" parTransId="{0AB13561-82F0-4593-AB73-9C8D1AD94610}" sibTransId="{704BA518-3EB8-4C2B-AFB6-052BAC368883}"/>
    <dgm:cxn modelId="{195666E5-7D0B-4550-BA0A-8816F9F8B3D1}" type="presOf" srcId="{EA2D8913-2423-44F2-86B5-58E65DEA9852}" destId="{8DFDB150-699D-4222-952E-FA8634B26CE3}" srcOrd="0" destOrd="0" presId="urn:microsoft.com/office/officeart/2005/8/layout/hProcess3"/>
    <dgm:cxn modelId="{D8A54115-8879-409F-BC95-7001CC4A4EC9}" type="presParOf" srcId="{CEC67DCE-A48C-43E8-9F24-A7250845B068}" destId="{B8EDBEF2-2354-42AA-B2EA-D03D8375848E}" srcOrd="0" destOrd="0" presId="urn:microsoft.com/office/officeart/2005/8/layout/hProcess3"/>
    <dgm:cxn modelId="{927B383F-99C3-4132-BC50-6E5424738FBA}" type="presParOf" srcId="{CEC67DCE-A48C-43E8-9F24-A7250845B068}" destId="{3386EC83-E9DB-492A-8E25-5904FE34B840}" srcOrd="1" destOrd="0" presId="urn:microsoft.com/office/officeart/2005/8/layout/hProcess3"/>
    <dgm:cxn modelId="{D39479C8-20F8-4E93-AEC7-5BC013BA69AA}" type="presParOf" srcId="{3386EC83-E9DB-492A-8E25-5904FE34B840}" destId="{BA5DF4CA-2C90-4704-AFBF-6BBFA00558B3}" srcOrd="0" destOrd="0" presId="urn:microsoft.com/office/officeart/2005/8/layout/hProcess3"/>
    <dgm:cxn modelId="{756B9B08-B048-4D02-A3CF-171FEA775754}" type="presParOf" srcId="{3386EC83-E9DB-492A-8E25-5904FE34B840}" destId="{F99DBE5E-3841-44D0-BDD1-BA1FCB850724}" srcOrd="1" destOrd="0" presId="urn:microsoft.com/office/officeart/2005/8/layout/hProcess3"/>
    <dgm:cxn modelId="{8287DC3D-62A9-4FCF-BC90-9A53ECAB94B1}" type="presParOf" srcId="{F99DBE5E-3841-44D0-BDD1-BA1FCB850724}" destId="{C02BCF1C-5FFE-4B98-A44E-EBC828A4310D}" srcOrd="0" destOrd="0" presId="urn:microsoft.com/office/officeart/2005/8/layout/hProcess3"/>
    <dgm:cxn modelId="{CE8AF1E7-CC36-4D7B-B778-55BEEB9E1440}" type="presParOf" srcId="{F99DBE5E-3841-44D0-BDD1-BA1FCB850724}" destId="{8DFDB150-699D-4222-952E-FA8634B26CE3}" srcOrd="1" destOrd="0" presId="urn:microsoft.com/office/officeart/2005/8/layout/hProcess3"/>
    <dgm:cxn modelId="{F49B5CCE-DD58-448C-81A8-38D155F00B90}" type="presParOf" srcId="{F99DBE5E-3841-44D0-BDD1-BA1FCB850724}" destId="{414636A3-C31D-4933-80E2-993996573DF1}" srcOrd="2" destOrd="0" presId="urn:microsoft.com/office/officeart/2005/8/layout/hProcess3"/>
    <dgm:cxn modelId="{6A69ABA0-0246-457D-B806-4C5D8B92E014}" type="presParOf" srcId="{F99DBE5E-3841-44D0-BDD1-BA1FCB850724}" destId="{8C2FA1D8-7B79-40AC-8D7B-C8317EEB01BE}" srcOrd="3" destOrd="0" presId="urn:microsoft.com/office/officeart/2005/8/layout/hProcess3"/>
    <dgm:cxn modelId="{48D2E781-2E27-4B3A-82E6-F6387EF9964A}" type="presParOf" srcId="{3386EC83-E9DB-492A-8E25-5904FE34B840}" destId="{219CDDB4-6756-459C-B11E-169B049E2B24}" srcOrd="2" destOrd="0" presId="urn:microsoft.com/office/officeart/2005/8/layout/hProcess3"/>
    <dgm:cxn modelId="{26D1EEEB-4F24-489C-9137-6C084A6E430C}" type="presParOf" srcId="{3386EC83-E9DB-492A-8E25-5904FE34B840}" destId="{D7F6BCEE-AEE4-44C2-BBDD-D9129AED6767}" srcOrd="3" destOrd="0" presId="urn:microsoft.com/office/officeart/2005/8/layout/hProcess3"/>
    <dgm:cxn modelId="{54B74A75-79B8-410E-8FC2-76F2C25C2659}" type="presParOf" srcId="{D7F6BCEE-AEE4-44C2-BBDD-D9129AED6767}" destId="{D089B9F5-FA18-4722-BAB3-A30A95604310}" srcOrd="0" destOrd="0" presId="urn:microsoft.com/office/officeart/2005/8/layout/hProcess3"/>
    <dgm:cxn modelId="{806C779C-09AD-48E4-96AB-66C013AA31E3}" type="presParOf" srcId="{D7F6BCEE-AEE4-44C2-BBDD-D9129AED6767}" destId="{4C12D064-5E9E-43C3-B6CF-3791774C84D0}" srcOrd="1" destOrd="0" presId="urn:microsoft.com/office/officeart/2005/8/layout/hProcess3"/>
    <dgm:cxn modelId="{6BBCD2EA-FB44-48EF-BF31-77AC7D6C3E63}" type="presParOf" srcId="{D7F6BCEE-AEE4-44C2-BBDD-D9129AED6767}" destId="{03EF4DE6-A877-4BA7-94FA-5574BC74AA49}" srcOrd="2" destOrd="0" presId="urn:microsoft.com/office/officeart/2005/8/layout/hProcess3"/>
    <dgm:cxn modelId="{AFDFF255-2DEA-4829-9D78-5E43B4032B0E}" type="presParOf" srcId="{D7F6BCEE-AEE4-44C2-BBDD-D9129AED6767}" destId="{EE3F53AE-FF66-4E5C-9A87-EA1DF8677908}" srcOrd="3" destOrd="0" presId="urn:microsoft.com/office/officeart/2005/8/layout/hProcess3"/>
    <dgm:cxn modelId="{BD52298D-FA68-482A-850B-36810EC21DC8}" type="presParOf" srcId="{3386EC83-E9DB-492A-8E25-5904FE34B840}" destId="{48257687-4AAE-4196-8A7B-112FA19D4425}" srcOrd="4" destOrd="0" presId="urn:microsoft.com/office/officeart/2005/8/layout/hProcess3"/>
    <dgm:cxn modelId="{5C260633-3336-4292-81E6-9D34556914FC}" type="presParOf" srcId="{3386EC83-E9DB-492A-8E25-5904FE34B840}" destId="{680AD0CB-AC1F-4238-BC82-BF7EC17CE64B}" srcOrd="5" destOrd="0" presId="urn:microsoft.com/office/officeart/2005/8/layout/hProcess3"/>
    <dgm:cxn modelId="{91BC56DF-5F50-4684-A506-4A9E5CD54DC8}" type="presParOf" srcId="{680AD0CB-AC1F-4238-BC82-BF7EC17CE64B}" destId="{4FAC221D-2AB7-44AA-857D-CD8F731C3974}" srcOrd="0" destOrd="0" presId="urn:microsoft.com/office/officeart/2005/8/layout/hProcess3"/>
    <dgm:cxn modelId="{1F838A8F-53A1-4843-8FFA-96A9CBF0BFC1}" type="presParOf" srcId="{680AD0CB-AC1F-4238-BC82-BF7EC17CE64B}" destId="{4F49C6E6-7D3D-4BC7-BE8E-BA9A0CF7196B}" srcOrd="1" destOrd="0" presId="urn:microsoft.com/office/officeart/2005/8/layout/hProcess3"/>
    <dgm:cxn modelId="{4F6C31B8-4F53-414E-9E4B-54F7285C4DC3}" type="presParOf" srcId="{680AD0CB-AC1F-4238-BC82-BF7EC17CE64B}" destId="{6FF03E17-8A27-4EB7-8568-86541A4C24EA}" srcOrd="2" destOrd="0" presId="urn:microsoft.com/office/officeart/2005/8/layout/hProcess3"/>
    <dgm:cxn modelId="{D64818F2-4426-445E-A24F-2438459A6397}" type="presParOf" srcId="{680AD0CB-AC1F-4238-BC82-BF7EC17CE64B}" destId="{E4F8C0BF-B456-4174-A4B9-4C7C5C9C34D0}" srcOrd="3" destOrd="0" presId="urn:microsoft.com/office/officeart/2005/8/layout/hProcess3"/>
    <dgm:cxn modelId="{F313EC5D-E3A9-49B7-AD32-0BDE4AD403C5}" type="presParOf" srcId="{3386EC83-E9DB-492A-8E25-5904FE34B840}" destId="{AF7D16D3-232C-4A03-9450-5BF71C878A73}" srcOrd="6" destOrd="0" presId="urn:microsoft.com/office/officeart/2005/8/layout/hProcess3"/>
    <dgm:cxn modelId="{7FDAC8CE-0FD1-431B-BD89-42C4011C4E5B}" type="presParOf" srcId="{3386EC83-E9DB-492A-8E25-5904FE34B840}" destId="{D5BDA1E7-B4DA-4173-B48C-A204FA74FEF7}" srcOrd="7" destOrd="0" presId="urn:microsoft.com/office/officeart/2005/8/layout/hProcess3"/>
    <dgm:cxn modelId="{E351ACE6-A0A0-4BC8-93BE-DB6BDC984247}" type="presParOf" srcId="{3386EC83-E9DB-492A-8E25-5904FE34B840}" destId="{6153F68A-0D75-4984-81C1-20E4FA96D267}" srcOrd="8" destOrd="0" presId="urn:microsoft.com/office/officeart/2005/8/layout/h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4A76C-1EC2-4DA0-B172-6E5E3BBD8E24}">
      <dsp:nvSpPr>
        <dsp:cNvPr id="0" name=""/>
        <dsp:cNvSpPr/>
      </dsp:nvSpPr>
      <dsp:spPr>
        <a:xfrm>
          <a:off x="1307723" y="486202"/>
          <a:ext cx="3242436" cy="3242436"/>
        </a:xfrm>
        <a:prstGeom prst="blockArc">
          <a:avLst>
            <a:gd name="adj1" fmla="val 10800000"/>
            <a:gd name="adj2" fmla="val 16200000"/>
            <a:gd name="adj3" fmla="val 4642"/>
          </a:avLst>
        </a:prstGeom>
        <a:gradFill rotWithShape="0">
          <a:gsLst>
            <a:gs pos="0">
              <a:schemeClr val="accent2">
                <a:hueOff val="-13224510"/>
                <a:satOff val="-58120"/>
                <a:lumOff val="29020"/>
                <a:alphaOff val="0"/>
                <a:tint val="43000"/>
                <a:satMod val="165000"/>
              </a:schemeClr>
            </a:gs>
            <a:gs pos="55000">
              <a:schemeClr val="accent2">
                <a:hueOff val="-13224510"/>
                <a:satOff val="-58120"/>
                <a:lumOff val="29020"/>
                <a:alphaOff val="0"/>
                <a:tint val="83000"/>
                <a:satMod val="155000"/>
              </a:schemeClr>
            </a:gs>
            <a:gs pos="100000">
              <a:schemeClr val="accent2">
                <a:hueOff val="-13224510"/>
                <a:satOff val="-58120"/>
                <a:lumOff val="2902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41815A2-B892-4AAB-A31C-72F62121433C}">
      <dsp:nvSpPr>
        <dsp:cNvPr id="0" name=""/>
        <dsp:cNvSpPr/>
      </dsp:nvSpPr>
      <dsp:spPr>
        <a:xfrm>
          <a:off x="1307723" y="486202"/>
          <a:ext cx="3242436" cy="3242436"/>
        </a:xfrm>
        <a:prstGeom prst="blockArc">
          <a:avLst>
            <a:gd name="adj1" fmla="val 5400000"/>
            <a:gd name="adj2" fmla="val 10800000"/>
            <a:gd name="adj3" fmla="val 4642"/>
          </a:avLst>
        </a:prstGeom>
        <a:gradFill rotWithShape="0">
          <a:gsLst>
            <a:gs pos="0">
              <a:schemeClr val="accent2">
                <a:hueOff val="-8816341"/>
                <a:satOff val="-38747"/>
                <a:lumOff val="19347"/>
                <a:alphaOff val="0"/>
                <a:tint val="43000"/>
                <a:satMod val="165000"/>
              </a:schemeClr>
            </a:gs>
            <a:gs pos="55000">
              <a:schemeClr val="accent2">
                <a:hueOff val="-8816341"/>
                <a:satOff val="-38747"/>
                <a:lumOff val="19347"/>
                <a:alphaOff val="0"/>
                <a:tint val="83000"/>
                <a:satMod val="155000"/>
              </a:schemeClr>
            </a:gs>
            <a:gs pos="100000">
              <a:schemeClr val="accent2">
                <a:hueOff val="-8816341"/>
                <a:satOff val="-38747"/>
                <a:lumOff val="19347"/>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2518296-1E59-4E81-9DA9-9D67A0E20C4A}">
      <dsp:nvSpPr>
        <dsp:cNvPr id="0" name=""/>
        <dsp:cNvSpPr/>
      </dsp:nvSpPr>
      <dsp:spPr>
        <a:xfrm>
          <a:off x="1307723" y="486202"/>
          <a:ext cx="3242436" cy="3242436"/>
        </a:xfrm>
        <a:prstGeom prst="blockArc">
          <a:avLst>
            <a:gd name="adj1" fmla="val 0"/>
            <a:gd name="adj2" fmla="val 5400000"/>
            <a:gd name="adj3" fmla="val 4642"/>
          </a:avLst>
        </a:prstGeom>
        <a:gradFill rotWithShape="0">
          <a:gsLst>
            <a:gs pos="0">
              <a:schemeClr val="accent2">
                <a:hueOff val="-4408170"/>
                <a:satOff val="-19373"/>
                <a:lumOff val="9673"/>
                <a:alphaOff val="0"/>
                <a:tint val="43000"/>
                <a:satMod val="165000"/>
              </a:schemeClr>
            </a:gs>
            <a:gs pos="55000">
              <a:schemeClr val="accent2">
                <a:hueOff val="-4408170"/>
                <a:satOff val="-19373"/>
                <a:lumOff val="9673"/>
                <a:alphaOff val="0"/>
                <a:tint val="83000"/>
                <a:satMod val="155000"/>
              </a:schemeClr>
            </a:gs>
            <a:gs pos="100000">
              <a:schemeClr val="accent2">
                <a:hueOff val="-4408170"/>
                <a:satOff val="-19373"/>
                <a:lumOff val="9673"/>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BA1A574-BB7E-4C7F-A35B-7546AE42A50A}">
      <dsp:nvSpPr>
        <dsp:cNvPr id="0" name=""/>
        <dsp:cNvSpPr/>
      </dsp:nvSpPr>
      <dsp:spPr>
        <a:xfrm>
          <a:off x="1307723" y="486202"/>
          <a:ext cx="3242436" cy="3242436"/>
        </a:xfrm>
        <a:prstGeom prst="blockArc">
          <a:avLst>
            <a:gd name="adj1" fmla="val 16200000"/>
            <a:gd name="adj2" fmla="val 0"/>
            <a:gd name="adj3" fmla="val 4642"/>
          </a:avLst>
        </a:prstGeom>
        <a:gradFill rotWithShape="0">
          <a:gsLst>
            <a:gs pos="0">
              <a:schemeClr val="accent2">
                <a:hueOff val="0"/>
                <a:satOff val="0"/>
                <a:lumOff val="0"/>
                <a:alphaOff val="0"/>
                <a:tint val="43000"/>
                <a:satMod val="165000"/>
              </a:schemeClr>
            </a:gs>
            <a:gs pos="55000">
              <a:schemeClr val="accent2">
                <a:hueOff val="0"/>
                <a:satOff val="0"/>
                <a:lumOff val="0"/>
                <a:alphaOff val="0"/>
                <a:tint val="83000"/>
                <a:satMod val="155000"/>
              </a:schemeClr>
            </a:gs>
            <a:gs pos="100000">
              <a:schemeClr val="accent2">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A40AA51-3E9A-40DC-BC9D-CB89452B5A46}">
      <dsp:nvSpPr>
        <dsp:cNvPr id="0" name=""/>
        <dsp:cNvSpPr/>
      </dsp:nvSpPr>
      <dsp:spPr>
        <a:xfrm>
          <a:off x="2182405" y="1360884"/>
          <a:ext cx="1493073" cy="1493073"/>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AU" altLang="zh-CN" sz="1400" kern="1200" dirty="0" smtClean="0"/>
            <a:t>Evolutionary Search</a:t>
          </a:r>
          <a:endParaRPr lang="zh-CN" altLang="en-US" sz="1400" kern="1200" dirty="0"/>
        </a:p>
      </dsp:txBody>
      <dsp:txXfrm>
        <a:off x="2401060" y="1579539"/>
        <a:ext cx="1055763" cy="1055763"/>
      </dsp:txXfrm>
    </dsp:sp>
    <dsp:sp modelId="{E222BF33-0B5F-45BB-9103-785E96D6DD11}">
      <dsp:nvSpPr>
        <dsp:cNvPr id="0" name=""/>
        <dsp:cNvSpPr/>
      </dsp:nvSpPr>
      <dsp:spPr>
        <a:xfrm>
          <a:off x="2316942" y="-88170"/>
          <a:ext cx="1223998" cy="1223998"/>
        </a:xfrm>
        <a:prstGeom prst="ellipse">
          <a:avLst/>
        </a:prstGeom>
        <a:gradFill rotWithShape="0">
          <a:gsLst>
            <a:gs pos="0">
              <a:schemeClr val="accent2">
                <a:hueOff val="0"/>
                <a:satOff val="0"/>
                <a:lumOff val="0"/>
                <a:alphaOff val="0"/>
                <a:tint val="43000"/>
                <a:satMod val="165000"/>
              </a:schemeClr>
            </a:gs>
            <a:gs pos="55000">
              <a:schemeClr val="accent2">
                <a:hueOff val="0"/>
                <a:satOff val="0"/>
                <a:lumOff val="0"/>
                <a:alphaOff val="0"/>
                <a:tint val="83000"/>
                <a:satMod val="155000"/>
              </a:schemeClr>
            </a:gs>
            <a:gs pos="100000">
              <a:schemeClr val="accent2">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lvl="0" algn="ctr" defTabSz="711200">
            <a:lnSpc>
              <a:spcPct val="90000"/>
            </a:lnSpc>
            <a:spcBef>
              <a:spcPct val="0"/>
            </a:spcBef>
            <a:spcAft>
              <a:spcPct val="35000"/>
            </a:spcAft>
          </a:pPr>
          <a:r>
            <a:rPr lang="en-AU" altLang="zh-CN" sz="1600" kern="1200" dirty="0" smtClean="0"/>
            <a:t>Evaluate</a:t>
          </a:r>
          <a:endParaRPr lang="zh-CN" altLang="en-US" sz="1600" kern="1200" dirty="0"/>
        </a:p>
      </dsp:txBody>
      <dsp:txXfrm>
        <a:off x="2496192" y="91080"/>
        <a:ext cx="865498" cy="865498"/>
      </dsp:txXfrm>
    </dsp:sp>
    <dsp:sp modelId="{F6C10349-1121-4FAC-8AA0-040F682F8C48}">
      <dsp:nvSpPr>
        <dsp:cNvPr id="0" name=""/>
        <dsp:cNvSpPr/>
      </dsp:nvSpPr>
      <dsp:spPr>
        <a:xfrm>
          <a:off x="3900535" y="1495421"/>
          <a:ext cx="1223998" cy="1223998"/>
        </a:xfrm>
        <a:prstGeom prst="ellipse">
          <a:avLst/>
        </a:prstGeom>
        <a:gradFill rotWithShape="0">
          <a:gsLst>
            <a:gs pos="0">
              <a:schemeClr val="accent2">
                <a:hueOff val="-4408170"/>
                <a:satOff val="-19373"/>
                <a:lumOff val="9673"/>
                <a:alphaOff val="0"/>
                <a:tint val="43000"/>
                <a:satMod val="165000"/>
              </a:schemeClr>
            </a:gs>
            <a:gs pos="55000">
              <a:schemeClr val="accent2">
                <a:hueOff val="-4408170"/>
                <a:satOff val="-19373"/>
                <a:lumOff val="9673"/>
                <a:alphaOff val="0"/>
                <a:tint val="83000"/>
                <a:satMod val="155000"/>
              </a:schemeClr>
            </a:gs>
            <a:gs pos="100000">
              <a:schemeClr val="accent2">
                <a:hueOff val="-4408170"/>
                <a:satOff val="-19373"/>
                <a:lumOff val="9673"/>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lvl="0" algn="ctr" defTabSz="711200">
            <a:lnSpc>
              <a:spcPct val="90000"/>
            </a:lnSpc>
            <a:spcBef>
              <a:spcPct val="0"/>
            </a:spcBef>
            <a:spcAft>
              <a:spcPct val="35000"/>
            </a:spcAft>
          </a:pPr>
          <a:r>
            <a:rPr lang="en-AU" altLang="zh-CN" sz="1600" kern="1200" dirty="0" smtClean="0"/>
            <a:t>Select</a:t>
          </a:r>
          <a:endParaRPr lang="zh-CN" altLang="en-US" sz="1600" kern="1200" dirty="0"/>
        </a:p>
      </dsp:txBody>
      <dsp:txXfrm>
        <a:off x="4079785" y="1674671"/>
        <a:ext cx="865498" cy="865498"/>
      </dsp:txXfrm>
    </dsp:sp>
    <dsp:sp modelId="{3FFA5889-C0C4-4932-86EF-67D3CB503269}">
      <dsp:nvSpPr>
        <dsp:cNvPr id="0" name=""/>
        <dsp:cNvSpPr/>
      </dsp:nvSpPr>
      <dsp:spPr>
        <a:xfrm>
          <a:off x="2298940" y="3079014"/>
          <a:ext cx="1260003" cy="1223998"/>
        </a:xfrm>
        <a:prstGeom prst="ellipse">
          <a:avLst/>
        </a:prstGeom>
        <a:gradFill rotWithShape="0">
          <a:gsLst>
            <a:gs pos="0">
              <a:schemeClr val="accent2">
                <a:hueOff val="-8816341"/>
                <a:satOff val="-38747"/>
                <a:lumOff val="19347"/>
                <a:alphaOff val="0"/>
                <a:tint val="43000"/>
                <a:satMod val="165000"/>
              </a:schemeClr>
            </a:gs>
            <a:gs pos="55000">
              <a:schemeClr val="accent2">
                <a:hueOff val="-8816341"/>
                <a:satOff val="-38747"/>
                <a:lumOff val="19347"/>
                <a:alphaOff val="0"/>
                <a:tint val="83000"/>
                <a:satMod val="155000"/>
              </a:schemeClr>
            </a:gs>
            <a:gs pos="100000">
              <a:schemeClr val="accent2">
                <a:hueOff val="-8816341"/>
                <a:satOff val="-38747"/>
                <a:lumOff val="19347"/>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lvl="0" algn="ctr" defTabSz="711200">
            <a:lnSpc>
              <a:spcPct val="90000"/>
            </a:lnSpc>
            <a:spcBef>
              <a:spcPct val="0"/>
            </a:spcBef>
            <a:spcAft>
              <a:spcPct val="35000"/>
            </a:spcAft>
          </a:pPr>
          <a:r>
            <a:rPr lang="en-AU" altLang="zh-CN" sz="1600" kern="1200" dirty="0" smtClean="0"/>
            <a:t>Crossover</a:t>
          </a:r>
          <a:endParaRPr lang="zh-CN" altLang="en-US" sz="1600" kern="1200" dirty="0"/>
        </a:p>
      </dsp:txBody>
      <dsp:txXfrm>
        <a:off x="2483463" y="3258264"/>
        <a:ext cx="890957" cy="865498"/>
      </dsp:txXfrm>
    </dsp:sp>
    <dsp:sp modelId="{CFB845B7-6938-4718-BA5D-46022EDDD453}">
      <dsp:nvSpPr>
        <dsp:cNvPr id="0" name=""/>
        <dsp:cNvSpPr/>
      </dsp:nvSpPr>
      <dsp:spPr>
        <a:xfrm>
          <a:off x="733350" y="1495421"/>
          <a:ext cx="1223998" cy="1223998"/>
        </a:xfrm>
        <a:prstGeom prst="ellipse">
          <a:avLst/>
        </a:prstGeom>
        <a:gradFill rotWithShape="0">
          <a:gsLst>
            <a:gs pos="0">
              <a:schemeClr val="accent2">
                <a:hueOff val="-13224510"/>
                <a:satOff val="-58120"/>
                <a:lumOff val="29020"/>
                <a:alphaOff val="0"/>
                <a:tint val="43000"/>
                <a:satMod val="165000"/>
              </a:schemeClr>
            </a:gs>
            <a:gs pos="55000">
              <a:schemeClr val="accent2">
                <a:hueOff val="-13224510"/>
                <a:satOff val="-58120"/>
                <a:lumOff val="29020"/>
                <a:alphaOff val="0"/>
                <a:tint val="83000"/>
                <a:satMod val="155000"/>
              </a:schemeClr>
            </a:gs>
            <a:gs pos="100000">
              <a:schemeClr val="accent2">
                <a:hueOff val="-13224510"/>
                <a:satOff val="-58120"/>
                <a:lumOff val="2902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20320" rIns="0" bIns="20320" numCol="1" spcCol="1270" anchor="ctr" anchorCtr="0">
          <a:noAutofit/>
        </a:bodyPr>
        <a:lstStyle/>
        <a:p>
          <a:pPr lvl="0" algn="ctr" defTabSz="711200">
            <a:lnSpc>
              <a:spcPct val="90000"/>
            </a:lnSpc>
            <a:spcBef>
              <a:spcPct val="0"/>
            </a:spcBef>
            <a:spcAft>
              <a:spcPct val="35000"/>
            </a:spcAft>
          </a:pPr>
          <a:r>
            <a:rPr lang="en-AU" altLang="zh-CN" sz="1600" kern="1200" dirty="0" smtClean="0"/>
            <a:t>Mutate</a:t>
          </a:r>
          <a:endParaRPr lang="zh-CN" altLang="en-US" sz="1600" kern="1200" dirty="0"/>
        </a:p>
      </dsp:txBody>
      <dsp:txXfrm>
        <a:off x="912600" y="1674671"/>
        <a:ext cx="865498" cy="8654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3F68A-0D75-4984-81C1-20E4FA96D267}">
      <dsp:nvSpPr>
        <dsp:cNvPr id="0" name=""/>
        <dsp:cNvSpPr/>
      </dsp:nvSpPr>
      <dsp:spPr>
        <a:xfrm>
          <a:off x="0" y="22383"/>
          <a:ext cx="8429684" cy="1296000"/>
        </a:xfrm>
        <a:prstGeom prst="rightArrow">
          <a:avLst/>
        </a:prstGeom>
        <a:gradFill flip="none" rotWithShape="1">
          <a:gsLst>
            <a:gs pos="0">
              <a:srgbClr val="FFF200"/>
            </a:gs>
            <a:gs pos="45000">
              <a:srgbClr val="FF7A00"/>
            </a:gs>
            <a:gs pos="70000">
              <a:srgbClr val="FF0300"/>
            </a:gs>
            <a:gs pos="100000">
              <a:srgbClr val="4D0808"/>
            </a:gs>
          </a:gsLst>
          <a:lin ang="10800000" scaled="0"/>
          <a:tileRect/>
        </a:gradFill>
        <a:ln w="1905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4F49C6E6-7D3D-4BC7-BE8E-BA9A0CF7196B}">
      <dsp:nvSpPr>
        <dsp:cNvPr id="0" name=""/>
        <dsp:cNvSpPr/>
      </dsp:nvSpPr>
      <dsp:spPr>
        <a:xfrm>
          <a:off x="5912981" y="346383"/>
          <a:ext cx="218151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182880" numCol="1" spcCol="1270" anchor="ctr" anchorCtr="0">
          <a:noAutofit/>
        </a:bodyPr>
        <a:lstStyle/>
        <a:p>
          <a:pPr lvl="0" algn="ctr" defTabSz="800100">
            <a:lnSpc>
              <a:spcPct val="90000"/>
            </a:lnSpc>
            <a:spcBef>
              <a:spcPct val="0"/>
            </a:spcBef>
            <a:spcAft>
              <a:spcPct val="35000"/>
            </a:spcAft>
          </a:pPr>
          <a:r>
            <a:rPr lang="en-AU" sz="1800" kern="1200" dirty="0" smtClean="0"/>
            <a:t>Challenging</a:t>
          </a:r>
          <a:endParaRPr lang="en-US" sz="1800" kern="1200" dirty="0"/>
        </a:p>
      </dsp:txBody>
      <dsp:txXfrm>
        <a:off x="5912981" y="346383"/>
        <a:ext cx="2181510" cy="648000"/>
      </dsp:txXfrm>
    </dsp:sp>
    <dsp:sp modelId="{4C12D064-5E9E-43C3-B6CF-3791774C84D0}">
      <dsp:nvSpPr>
        <dsp:cNvPr id="0" name=""/>
        <dsp:cNvSpPr/>
      </dsp:nvSpPr>
      <dsp:spPr>
        <a:xfrm>
          <a:off x="3295169" y="346383"/>
          <a:ext cx="218151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182880" numCol="1" spcCol="1270" anchor="ctr" anchorCtr="0">
          <a:noAutofit/>
        </a:bodyPr>
        <a:lstStyle/>
        <a:p>
          <a:pPr lvl="0" algn="ctr" defTabSz="800100">
            <a:lnSpc>
              <a:spcPct val="90000"/>
            </a:lnSpc>
            <a:spcBef>
              <a:spcPct val="0"/>
            </a:spcBef>
            <a:spcAft>
              <a:spcPct val="35000"/>
            </a:spcAft>
          </a:pPr>
          <a:r>
            <a:rPr lang="en-AU" sz="1800" kern="1200" dirty="0" smtClean="0"/>
            <a:t>Average</a:t>
          </a:r>
          <a:endParaRPr lang="en-US" sz="1800" kern="1200" dirty="0"/>
        </a:p>
      </dsp:txBody>
      <dsp:txXfrm>
        <a:off x="3295169" y="346383"/>
        <a:ext cx="2181510" cy="648000"/>
      </dsp:txXfrm>
    </dsp:sp>
    <dsp:sp modelId="{8DFDB150-699D-4222-952E-FA8634B26CE3}">
      <dsp:nvSpPr>
        <dsp:cNvPr id="0" name=""/>
        <dsp:cNvSpPr/>
      </dsp:nvSpPr>
      <dsp:spPr>
        <a:xfrm>
          <a:off x="677357" y="346383"/>
          <a:ext cx="218151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182880" numCol="1" spcCol="1270" anchor="ctr" anchorCtr="0">
          <a:noAutofit/>
        </a:bodyPr>
        <a:lstStyle/>
        <a:p>
          <a:pPr lvl="0" algn="ctr" defTabSz="800100">
            <a:lnSpc>
              <a:spcPct val="90000"/>
            </a:lnSpc>
            <a:spcBef>
              <a:spcPct val="0"/>
            </a:spcBef>
            <a:spcAft>
              <a:spcPct val="35000"/>
            </a:spcAft>
          </a:pPr>
          <a:r>
            <a:rPr lang="en-AU" sz="1800" kern="1200" dirty="0" smtClean="0"/>
            <a:t>Easy</a:t>
          </a:r>
          <a:endParaRPr lang="en-US" sz="1800" kern="1200" dirty="0"/>
        </a:p>
      </dsp:txBody>
      <dsp:txXfrm>
        <a:off x="677357" y="346383"/>
        <a:ext cx="2181510" cy="64800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zh-CN" altLang="en-US"/>
          </a:p>
        </p:txBody>
      </p:sp>
      <p:sp>
        <p:nvSpPr>
          <p:cNvPr id="3" name="Date Placehold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6333E6E4-A20A-4D7F-A271-7906BD702535}" type="datetimeFigureOut">
              <a:rPr lang="zh-CN" altLang="en-US"/>
            </a:fld>
            <a:endParaRPr lang="zh-CN" altLang="en-US"/>
          </a:p>
        </p:txBody>
      </p:sp>
      <p:sp>
        <p:nvSpPr>
          <p:cNvPr id="4" name="Footer Placehold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r>
              <a:rPr lang="en-US" altLang="zh-CN"/>
              <a:t>Spring 2008</a:t>
            </a:r>
            <a:endParaRPr lang="zh-CN" altLang="en-US"/>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atin typeface="Arial" panose="020B0604020202020204" pitchFamily="34" charset="0"/>
              </a:defRPr>
            </a:lvl1pPr>
          </a:lstStyle>
          <a:p>
            <a:pPr>
              <a:defRPr/>
            </a:pPr>
            <a:fld id="{B092CF2C-C315-45D6-9C53-8205C33721F3}" type="slidenum">
              <a:rPr lang="zh-CN" altLang="en-US"/>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lstStyle>
            <a:lvl1pPr>
              <a:defRPr sz="1200"/>
            </a:lvl1pPr>
          </a:lstStyle>
          <a:p>
            <a:pPr>
              <a:defRPr/>
            </a:pPr>
            <a:endParaRPr lang="zh-CN" altLang="en-US"/>
          </a:p>
        </p:txBody>
      </p:sp>
      <p:sp>
        <p:nvSpPr>
          <p:cNvPr id="3" name="Date Placeholder 2"/>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lstStyle>
            <a:lvl1pPr algn="r">
              <a:defRPr sz="1200"/>
            </a:lvl1pPr>
          </a:lstStyle>
          <a:p>
            <a:pPr>
              <a:defRPr/>
            </a:pPr>
            <a:fld id="{36CA4A60-0EBE-465D-B1F5-32A7B1B1B333}" type="datetimeFigureOut">
              <a:rPr lang="zh-CN" altLang="en-US"/>
            </a:fld>
            <a:endParaRPr lang="en-US" altLang="zh-CN"/>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r>
              <a:rPr lang="en-US"/>
              <a:t>Spring 2008</a:t>
            </a:r>
            <a:endParaRPr lang="en-U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lstStyle>
            <a:lvl1pPr algn="r">
              <a:defRPr sz="1200"/>
            </a:lvl1pPr>
          </a:lstStyle>
          <a:p>
            <a:pPr>
              <a:defRPr/>
            </a:pPr>
            <a:fld id="{E7A6E018-6EC8-4C30-9C87-46EB247613EA}" type="slidenum">
              <a:rPr lang="zh-CN" altLang="en-US"/>
            </a:fld>
            <a:endParaRPr lang="en-US" altLang="zh-CN"/>
          </a:p>
        </p:txBody>
      </p:sp>
    </p:spTree>
  </p:cSld>
  <p:clrMap bg1="lt1" tx1="dk1" bg2="lt2" tx2="dk2" accent1="accent1" accent2="accent2" accent3="accent3" accent4="accent4" accent5="accent5" accent6="accent6" hlink="hlink" folHlink="folHlink"/>
  <p:hf sldNum="0" hdr="0" ftr="0" dt="0"/>
  <p:notesStyle>
    <a:lvl1pPr algn="l" defTabSz="913130" rtl="0" eaLnBrk="0" fontAlgn="base" hangingPunct="0">
      <a:spcBef>
        <a:spcPct val="30000"/>
      </a:spcBef>
      <a:spcAft>
        <a:spcPct val="0"/>
      </a:spcAft>
      <a:defRPr sz="1200" kern="1200">
        <a:solidFill>
          <a:schemeClr val="tx1"/>
        </a:solidFill>
        <a:latin typeface="+mn-lt"/>
        <a:ea typeface="+mn-ea"/>
        <a:cs typeface="+mn-cs"/>
      </a:defRPr>
    </a:lvl1pPr>
    <a:lvl2pPr marL="455930" algn="l" defTabSz="913130" rtl="0" eaLnBrk="0" fontAlgn="base" hangingPunct="0">
      <a:spcBef>
        <a:spcPct val="30000"/>
      </a:spcBef>
      <a:spcAft>
        <a:spcPct val="0"/>
      </a:spcAft>
      <a:defRPr sz="1200" kern="1200">
        <a:solidFill>
          <a:schemeClr val="tx1"/>
        </a:solidFill>
        <a:latin typeface="+mn-lt"/>
        <a:ea typeface="+mn-ea"/>
        <a:cs typeface="+mn-cs"/>
      </a:defRPr>
    </a:lvl2pPr>
    <a:lvl3pPr marL="913130" algn="l" defTabSz="913130" rtl="0" eaLnBrk="0" fontAlgn="base" hangingPunct="0">
      <a:spcBef>
        <a:spcPct val="30000"/>
      </a:spcBef>
      <a:spcAft>
        <a:spcPct val="0"/>
      </a:spcAft>
      <a:defRPr sz="1200" kern="1200">
        <a:solidFill>
          <a:schemeClr val="tx1"/>
        </a:solidFill>
        <a:latin typeface="+mn-lt"/>
        <a:ea typeface="+mn-ea"/>
        <a:cs typeface="+mn-cs"/>
      </a:defRPr>
    </a:lvl3pPr>
    <a:lvl4pPr marL="1370330" algn="l" defTabSz="913130" rtl="0" eaLnBrk="0" fontAlgn="base" hangingPunct="0">
      <a:spcBef>
        <a:spcPct val="30000"/>
      </a:spcBef>
      <a:spcAft>
        <a:spcPct val="0"/>
      </a:spcAft>
      <a:defRPr sz="1200" kern="1200">
        <a:solidFill>
          <a:schemeClr val="tx1"/>
        </a:solidFill>
        <a:latin typeface="+mn-lt"/>
        <a:ea typeface="+mn-ea"/>
        <a:cs typeface="+mn-cs"/>
      </a:defRPr>
    </a:lvl4pPr>
    <a:lvl5pPr marL="1827530" algn="l" defTabSz="913130"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ln>
        </p:spPr>
      </p:sp>
      <p:sp>
        <p:nvSpPr>
          <p:cNvPr id="73731"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http://www.nasa.gov/centers/ames/news/releases/2004/antenna/video.html</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 name="Rectangle 19"/>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5" name="Rectangle 20"/>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6" name="Rectangle 21"/>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7" name="Rectangle 23"/>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10" name="Rectangle 24"/>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useBgFill="1">
        <p:nvSpPr>
          <p:cNvPr id="11" name="Rounded Rectangle 25"/>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useBgFill="1">
        <p:nvSpPr>
          <p:cNvPr id="12" name="Rounded Rectangle 26"/>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13" name="Rectangle 40"/>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Rectangle 41"/>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15" name="Rectangle 42"/>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16" name="Rectangle 43"/>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smtClean="0"/>
              <a:t>Click to edit Master title style</a:t>
            </a:r>
            <a:endParaRPr lang="en-US"/>
          </a:p>
        </p:txBody>
      </p:sp>
      <p:sp>
        <p:nvSpPr>
          <p:cNvPr id="9" name="Subtitle 8"/>
          <p:cNvSpPr>
            <a:spLocks noGrp="1"/>
          </p:cNvSpPr>
          <p:nvPr>
            <p:ph type="subTitle" idx="1"/>
          </p:nvPr>
        </p:nvSpPr>
        <p:spPr>
          <a:xfrm>
            <a:off x="457200" y="3899938"/>
            <a:ext cx="4953000" cy="1752600"/>
          </a:xfrm>
        </p:spPr>
        <p:txBody>
          <a:bodyPr/>
          <a:lstStyle>
            <a:lvl1pPr marL="64135"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7" name="Date Placeholder 27"/>
          <p:cNvSpPr>
            <a:spLocks noGrp="1"/>
          </p:cNvSpPr>
          <p:nvPr>
            <p:ph type="dt" sz="half" idx="10"/>
          </p:nvPr>
        </p:nvSpPr>
        <p:spPr>
          <a:xfrm>
            <a:off x="6705600" y="4206875"/>
            <a:ext cx="960438" cy="457200"/>
          </a:xfrm>
        </p:spPr>
        <p:txBody>
          <a:bodyPr/>
          <a:lstStyle>
            <a:lvl1pPr>
              <a:defRPr/>
            </a:lvl1pPr>
          </a:lstStyle>
          <a:p>
            <a:pPr>
              <a:defRPr/>
            </a:pPr>
            <a:fld id="{9D839F60-F145-42CC-A4E2-16B2C0CAEE12}" type="datetime1">
              <a:rPr lang="en-US" altLang="zh-CN"/>
            </a:fld>
            <a:endParaRPr lang="zh-CN" altLang="en-US"/>
          </a:p>
        </p:txBody>
      </p:sp>
      <p:sp>
        <p:nvSpPr>
          <p:cNvPr id="18" name="Footer Placeholder 16"/>
          <p:cNvSpPr>
            <a:spLocks noGrp="1"/>
          </p:cNvSpPr>
          <p:nvPr>
            <p:ph type="ftr" sz="quarter" idx="11"/>
          </p:nvPr>
        </p:nvSpPr>
        <p:spPr>
          <a:xfrm>
            <a:off x="5410200" y="4205288"/>
            <a:ext cx="1295400" cy="457200"/>
          </a:xfrm>
        </p:spPr>
        <p:txBody>
          <a:bodyPr/>
          <a:lstStyle>
            <a:lvl1pPr>
              <a:defRPr/>
            </a:lvl1pPr>
          </a:lstStyle>
          <a:p>
            <a:pPr>
              <a:defRPr/>
            </a:pPr>
            <a:r>
              <a:rPr lang="en-US"/>
              <a:t>Spring 2008</a:t>
            </a:r>
            <a:endParaRPr lang="en-US"/>
          </a:p>
        </p:txBody>
      </p:sp>
      <p:sp>
        <p:nvSpPr>
          <p:cNvPr id="19" name="Slide Number Placeholder 28"/>
          <p:cNvSpPr>
            <a:spLocks noGrp="1"/>
          </p:cNvSpPr>
          <p:nvPr>
            <p:ph type="sldNum" sz="quarter" idx="12"/>
          </p:nvPr>
        </p:nvSpPr>
        <p:spPr>
          <a:xfrm>
            <a:off x="8320088" y="1588"/>
            <a:ext cx="747712" cy="365125"/>
          </a:xfrm>
        </p:spPr>
        <p:txBody>
          <a:bodyPr/>
          <a:lstStyle>
            <a:lvl1pPr>
              <a:defRPr>
                <a:solidFill>
                  <a:schemeClr val="bg1"/>
                </a:solidFill>
              </a:defRPr>
            </a:lvl1pPr>
          </a:lstStyle>
          <a:p>
            <a:pPr>
              <a:defRPr/>
            </a:pPr>
            <a:fld id="{C11013BC-FD14-45C1-B841-0574B7C20F5B}"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1797AC1C-D0B5-4993-BCB2-F2BDDBB384E9}" type="datetime1">
              <a:rPr lang="en-US" altLang="zh-CN"/>
            </a:fld>
            <a:endParaRPr lang="zh-CN" altLang="en-US"/>
          </a:p>
        </p:txBody>
      </p:sp>
      <p:sp>
        <p:nvSpPr>
          <p:cNvPr id="5" name="Footer Placeholder 2"/>
          <p:cNvSpPr>
            <a:spLocks noGrp="1"/>
          </p:cNvSpPr>
          <p:nvPr>
            <p:ph type="ftr" sz="quarter" idx="11"/>
          </p:nvPr>
        </p:nvSpPr>
        <p:spPr/>
        <p:txBody>
          <a:bodyPr/>
          <a:lstStyle>
            <a:lvl1pPr>
              <a:defRPr/>
            </a:lvl1pPr>
          </a:lstStyle>
          <a:p>
            <a:pPr>
              <a:defRPr/>
            </a:pPr>
            <a:r>
              <a:rPr lang="en-US"/>
              <a:t>Spring 2008</a:t>
            </a:r>
            <a:endParaRPr lang="en-US"/>
          </a:p>
        </p:txBody>
      </p:sp>
      <p:sp>
        <p:nvSpPr>
          <p:cNvPr id="6" name="Slide Number Placeholder 22"/>
          <p:cNvSpPr>
            <a:spLocks noGrp="1"/>
          </p:cNvSpPr>
          <p:nvPr>
            <p:ph type="sldNum" sz="quarter" idx="12"/>
          </p:nvPr>
        </p:nvSpPr>
        <p:spPr/>
        <p:txBody>
          <a:bodyPr/>
          <a:lstStyle>
            <a:lvl1pPr>
              <a:defRPr/>
            </a:lvl1pPr>
          </a:lstStyle>
          <a:p>
            <a:pPr>
              <a:defRPr/>
            </a:pPr>
            <a:fld id="{955D2533-826F-4933-825A-523724D5789E}"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C57E089E-6ACB-4A63-B017-FA1BED1AB084}" type="datetime1">
              <a:rPr lang="en-US" altLang="zh-CN"/>
            </a:fld>
            <a:endParaRPr lang="zh-CN" altLang="en-US"/>
          </a:p>
        </p:txBody>
      </p:sp>
      <p:sp>
        <p:nvSpPr>
          <p:cNvPr id="5" name="Footer Placeholder 2"/>
          <p:cNvSpPr>
            <a:spLocks noGrp="1"/>
          </p:cNvSpPr>
          <p:nvPr>
            <p:ph type="ftr" sz="quarter" idx="11"/>
          </p:nvPr>
        </p:nvSpPr>
        <p:spPr/>
        <p:txBody>
          <a:bodyPr/>
          <a:lstStyle>
            <a:lvl1pPr>
              <a:defRPr/>
            </a:lvl1pPr>
          </a:lstStyle>
          <a:p>
            <a:pPr>
              <a:defRPr/>
            </a:pPr>
            <a:r>
              <a:rPr lang="en-US"/>
              <a:t>Spring 2008</a:t>
            </a:r>
            <a:endParaRPr lang="en-US"/>
          </a:p>
        </p:txBody>
      </p:sp>
      <p:sp>
        <p:nvSpPr>
          <p:cNvPr id="6" name="Slide Number Placeholder 22"/>
          <p:cNvSpPr>
            <a:spLocks noGrp="1"/>
          </p:cNvSpPr>
          <p:nvPr>
            <p:ph type="sldNum" sz="quarter" idx="12"/>
          </p:nvPr>
        </p:nvSpPr>
        <p:spPr/>
        <p:txBody>
          <a:bodyPr/>
          <a:lstStyle>
            <a:lvl1pPr>
              <a:defRPr/>
            </a:lvl1pPr>
          </a:lstStyle>
          <a:p>
            <a:pPr>
              <a:defRPr/>
            </a:pPr>
            <a:fld id="{417228D9-18F3-4090-AB00-716B41CB27BC}"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CE00258E-2303-476E-800F-A785DCFAA246}" type="datetime1">
              <a:rPr lang="en-US" altLang="zh-CN"/>
            </a:fld>
            <a:endParaRPr lang="zh-CN" altLang="en-US"/>
          </a:p>
        </p:txBody>
      </p:sp>
      <p:sp>
        <p:nvSpPr>
          <p:cNvPr id="5" name="Footer Placeholder 2"/>
          <p:cNvSpPr>
            <a:spLocks noGrp="1"/>
          </p:cNvSpPr>
          <p:nvPr>
            <p:ph type="ftr" sz="quarter" idx="11"/>
          </p:nvPr>
        </p:nvSpPr>
        <p:spPr/>
        <p:txBody>
          <a:bodyPr/>
          <a:lstStyle>
            <a:lvl1pPr>
              <a:defRPr/>
            </a:lvl1pPr>
          </a:lstStyle>
          <a:p>
            <a:pPr>
              <a:defRPr/>
            </a:pPr>
            <a:r>
              <a:rPr lang="en-US"/>
              <a:t>Spring 2008</a:t>
            </a:r>
            <a:endParaRPr lang="en-US"/>
          </a:p>
        </p:txBody>
      </p:sp>
      <p:sp>
        <p:nvSpPr>
          <p:cNvPr id="6" name="Slide Number Placeholder 22"/>
          <p:cNvSpPr>
            <a:spLocks noGrp="1"/>
          </p:cNvSpPr>
          <p:nvPr>
            <p:ph type="sldNum" sz="quarter" idx="12"/>
          </p:nvPr>
        </p:nvSpPr>
        <p:spPr/>
        <p:txBody>
          <a:bodyPr/>
          <a:lstStyle>
            <a:lvl1pPr>
              <a:defRPr/>
            </a:lvl1pPr>
          </a:lstStyle>
          <a:p>
            <a:pPr>
              <a:defRPr/>
            </a:pPr>
            <a:fld id="{A1047B88-C0D5-48D2-919A-44A272C783D8}"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endParaRPr lang="en-US" smtClean="0"/>
          </a:p>
        </p:txBody>
      </p:sp>
      <p:sp>
        <p:nvSpPr>
          <p:cNvPr id="4" name="Date Placeholder 13"/>
          <p:cNvSpPr>
            <a:spLocks noGrp="1"/>
          </p:cNvSpPr>
          <p:nvPr>
            <p:ph type="dt" sz="half" idx="10"/>
          </p:nvPr>
        </p:nvSpPr>
        <p:spPr/>
        <p:txBody>
          <a:bodyPr/>
          <a:lstStyle>
            <a:lvl1pPr>
              <a:defRPr/>
            </a:lvl1pPr>
          </a:lstStyle>
          <a:p>
            <a:pPr>
              <a:defRPr/>
            </a:pPr>
            <a:fld id="{37F7FE97-F783-48EC-9146-DD23F11C925C}" type="datetime1">
              <a:rPr lang="en-US" altLang="zh-CN"/>
            </a:fld>
            <a:endParaRPr lang="zh-CN" altLang="en-US"/>
          </a:p>
        </p:txBody>
      </p:sp>
      <p:sp>
        <p:nvSpPr>
          <p:cNvPr id="5" name="Footer Placeholder 2"/>
          <p:cNvSpPr>
            <a:spLocks noGrp="1"/>
          </p:cNvSpPr>
          <p:nvPr>
            <p:ph type="ftr" sz="quarter" idx="11"/>
          </p:nvPr>
        </p:nvSpPr>
        <p:spPr/>
        <p:txBody>
          <a:bodyPr/>
          <a:lstStyle>
            <a:lvl1pPr>
              <a:defRPr/>
            </a:lvl1pPr>
          </a:lstStyle>
          <a:p>
            <a:pPr>
              <a:defRPr/>
            </a:pPr>
            <a:r>
              <a:rPr lang="en-US"/>
              <a:t>Spring 2008</a:t>
            </a:r>
            <a:endParaRPr lang="en-US"/>
          </a:p>
        </p:txBody>
      </p:sp>
      <p:sp>
        <p:nvSpPr>
          <p:cNvPr id="6" name="Slide Number Placeholder 22"/>
          <p:cNvSpPr>
            <a:spLocks noGrp="1"/>
          </p:cNvSpPr>
          <p:nvPr>
            <p:ph type="sldNum" sz="quarter" idx="12"/>
          </p:nvPr>
        </p:nvSpPr>
        <p:spPr/>
        <p:txBody>
          <a:bodyPr/>
          <a:lstStyle>
            <a:lvl1pPr>
              <a:defRPr/>
            </a:lvl1pPr>
          </a:lstStyle>
          <a:p>
            <a:pPr>
              <a:defRPr/>
            </a:pPr>
            <a:fld id="{194B10B3-494C-425F-9D89-48E9B3DBA413}"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FF299796-1101-4E62-8E55-5378C5687BC4}" type="datetime1">
              <a:rPr lang="en-US" altLang="zh-CN"/>
            </a:fld>
            <a:endParaRPr lang="zh-CN" altLang="en-US"/>
          </a:p>
        </p:txBody>
      </p:sp>
      <p:sp>
        <p:nvSpPr>
          <p:cNvPr id="6" name="Footer Placeholder 2"/>
          <p:cNvSpPr>
            <a:spLocks noGrp="1"/>
          </p:cNvSpPr>
          <p:nvPr>
            <p:ph type="ftr" sz="quarter" idx="11"/>
          </p:nvPr>
        </p:nvSpPr>
        <p:spPr/>
        <p:txBody>
          <a:bodyPr/>
          <a:lstStyle>
            <a:lvl1pPr>
              <a:defRPr/>
            </a:lvl1pPr>
          </a:lstStyle>
          <a:p>
            <a:pPr>
              <a:defRPr/>
            </a:pPr>
            <a:r>
              <a:rPr lang="en-US"/>
              <a:t>Spring 2008</a:t>
            </a:r>
            <a:endParaRPr lang="en-US"/>
          </a:p>
        </p:txBody>
      </p:sp>
      <p:sp>
        <p:nvSpPr>
          <p:cNvPr id="7" name="Slide Number Placeholder 22"/>
          <p:cNvSpPr>
            <a:spLocks noGrp="1"/>
          </p:cNvSpPr>
          <p:nvPr>
            <p:ph type="sldNum" sz="quarter" idx="12"/>
          </p:nvPr>
        </p:nvSpPr>
        <p:spPr/>
        <p:txBody>
          <a:bodyPr/>
          <a:lstStyle>
            <a:lvl1pPr>
              <a:defRPr/>
            </a:lvl1pPr>
          </a:lstStyle>
          <a:p>
            <a:pPr>
              <a:defRPr/>
            </a:pPr>
            <a:fld id="{6012DB08-A0D7-44C1-8A3E-F72B2F6B0188}"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lstStyle>
            <a:lvl1pPr>
              <a:defRPr sz="4000" b="0" i="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endParaRPr lang="en-US" smtClean="0"/>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endParaRPr lang="en-US" smtClean="0"/>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fld id="{DB38D332-7EBF-4B42-B8FD-9008C604227F}" type="datetime1">
              <a:rPr lang="en-US" altLang="zh-CN"/>
            </a:fld>
            <a:endParaRPr lang="zh-CN" altLang="en-US"/>
          </a:p>
        </p:txBody>
      </p:sp>
      <p:sp>
        <p:nvSpPr>
          <p:cNvPr id="8" name="Footer Placeholder 2"/>
          <p:cNvSpPr>
            <a:spLocks noGrp="1"/>
          </p:cNvSpPr>
          <p:nvPr>
            <p:ph type="ftr" sz="quarter" idx="11"/>
          </p:nvPr>
        </p:nvSpPr>
        <p:spPr/>
        <p:txBody>
          <a:bodyPr/>
          <a:lstStyle>
            <a:lvl1pPr>
              <a:defRPr/>
            </a:lvl1pPr>
          </a:lstStyle>
          <a:p>
            <a:pPr>
              <a:defRPr/>
            </a:pPr>
            <a:r>
              <a:rPr lang="en-US"/>
              <a:t>Spring 2008</a:t>
            </a:r>
            <a:endParaRPr lang="en-US"/>
          </a:p>
        </p:txBody>
      </p:sp>
      <p:sp>
        <p:nvSpPr>
          <p:cNvPr id="9" name="Slide Number Placeholder 22"/>
          <p:cNvSpPr>
            <a:spLocks noGrp="1"/>
          </p:cNvSpPr>
          <p:nvPr>
            <p:ph type="sldNum" sz="quarter" idx="12"/>
          </p:nvPr>
        </p:nvSpPr>
        <p:spPr/>
        <p:txBody>
          <a:bodyPr/>
          <a:lstStyle>
            <a:lvl1pPr>
              <a:defRPr/>
            </a:lvl1pPr>
          </a:lstStyle>
          <a:p>
            <a:pPr>
              <a:defRPr/>
            </a:pPr>
            <a:fld id="{9FE52FB2-2501-47D7-A968-10B4B880344E}"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lstStyle>
            <a:lvl1pPr>
              <a:defRPr sz="4000">
                <a:solidFill>
                  <a:schemeClr val="tx2"/>
                </a:solidFill>
              </a:defRPr>
            </a:lvl1pPr>
          </a:lstStyle>
          <a:p>
            <a:r>
              <a:rPr lang="en-US" smtClean="0"/>
              <a:t>Click to edit Master title style</a:t>
            </a:r>
            <a:endParaRPr lang="en-US"/>
          </a:p>
        </p:txBody>
      </p:sp>
      <p:sp>
        <p:nvSpPr>
          <p:cNvPr id="3" name="Date Placeholder 2"/>
          <p:cNvSpPr>
            <a:spLocks noGrp="1"/>
          </p:cNvSpPr>
          <p:nvPr>
            <p:ph type="dt" sz="half" idx="10"/>
          </p:nvPr>
        </p:nvSpPr>
        <p:spPr>
          <a:xfrm>
            <a:off x="6583363" y="612775"/>
            <a:ext cx="957262" cy="457200"/>
          </a:xfrm>
        </p:spPr>
        <p:txBody>
          <a:bodyPr/>
          <a:lstStyle>
            <a:lvl1pPr>
              <a:defRPr/>
            </a:lvl1pPr>
          </a:lstStyle>
          <a:p>
            <a:pPr>
              <a:defRPr/>
            </a:pPr>
            <a:fld id="{A26A8E8F-14CF-4DBF-BB7B-BC5BD2914A6F}" type="datetime1">
              <a:rPr lang="en-US" altLang="zh-CN"/>
            </a:fld>
            <a:endParaRPr lang="zh-CN" altLang="en-US"/>
          </a:p>
        </p:txBody>
      </p:sp>
      <p:sp>
        <p:nvSpPr>
          <p:cNvPr id="4" name="Footer Placeholder 3"/>
          <p:cNvSpPr>
            <a:spLocks noGrp="1"/>
          </p:cNvSpPr>
          <p:nvPr>
            <p:ph type="ftr" sz="quarter" idx="11"/>
          </p:nvPr>
        </p:nvSpPr>
        <p:spPr/>
        <p:txBody>
          <a:bodyPr/>
          <a:lstStyle>
            <a:lvl1pPr>
              <a:defRPr/>
            </a:lvl1pPr>
          </a:lstStyle>
          <a:p>
            <a:pPr>
              <a:defRPr/>
            </a:pPr>
            <a:r>
              <a:rPr lang="en-US"/>
              <a:t>Spring 2008</a:t>
            </a:r>
            <a:endParaRPr lang="en-US"/>
          </a:p>
        </p:txBody>
      </p:sp>
      <p:sp>
        <p:nvSpPr>
          <p:cNvPr id="5" name="Slide Number Placeholder 4"/>
          <p:cNvSpPr>
            <a:spLocks noGrp="1"/>
          </p:cNvSpPr>
          <p:nvPr>
            <p:ph type="sldNum" sz="quarter" idx="12"/>
          </p:nvPr>
        </p:nvSpPr>
        <p:spPr/>
        <p:txBody>
          <a:bodyPr/>
          <a:lstStyle>
            <a:lvl1pPr>
              <a:defRPr/>
            </a:lvl1pPr>
          </a:lstStyle>
          <a:p>
            <a:pPr>
              <a:defRPr/>
            </a:pPr>
            <a:fld id="{581D327E-3C86-4AED-BA16-D6F2106B33B9}"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8209E4BE-8F2F-4C97-BCAF-0250540602F5}" type="datetime1">
              <a:rPr lang="en-US" altLang="zh-CN"/>
            </a:fld>
            <a:endParaRPr lang="zh-CN" altLang="en-US"/>
          </a:p>
        </p:txBody>
      </p:sp>
      <p:sp>
        <p:nvSpPr>
          <p:cNvPr id="3" name="Footer Placeholder 2"/>
          <p:cNvSpPr>
            <a:spLocks noGrp="1"/>
          </p:cNvSpPr>
          <p:nvPr>
            <p:ph type="ftr" sz="quarter" idx="11"/>
          </p:nvPr>
        </p:nvSpPr>
        <p:spPr/>
        <p:txBody>
          <a:bodyPr/>
          <a:lstStyle>
            <a:lvl1pPr>
              <a:defRPr/>
            </a:lvl1pPr>
          </a:lstStyle>
          <a:p>
            <a:pPr>
              <a:defRPr/>
            </a:pPr>
            <a:r>
              <a:rPr lang="en-US"/>
              <a:t>Spring 2008</a:t>
            </a:r>
            <a:endParaRPr lang="en-US"/>
          </a:p>
        </p:txBody>
      </p:sp>
      <p:sp>
        <p:nvSpPr>
          <p:cNvPr id="4" name="Slide Number Placeholder 22"/>
          <p:cNvSpPr>
            <a:spLocks noGrp="1"/>
          </p:cNvSpPr>
          <p:nvPr>
            <p:ph type="sldNum" sz="quarter" idx="12"/>
          </p:nvPr>
        </p:nvSpPr>
        <p:spPr/>
        <p:txBody>
          <a:bodyPr/>
          <a:lstStyle>
            <a:lvl1pPr>
              <a:defRPr/>
            </a:lvl1pPr>
          </a:lstStyle>
          <a:p>
            <a:pPr>
              <a:defRPr/>
            </a:pPr>
            <a:fld id="{84B3A1B8-BF9E-465C-BA9B-8ADB95D18568}"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US" smtClean="0"/>
              <a:t>Click to edit Master title style</a:t>
            </a:r>
            <a:endParaRPr lang="en-US"/>
          </a:p>
        </p:txBody>
      </p:sp>
      <p:sp>
        <p:nvSpPr>
          <p:cNvPr id="3" name="Text Placeholder 2"/>
          <p:cNvSpPr>
            <a:spLocks noGrp="1"/>
          </p:cNvSpPr>
          <p:nvPr>
            <p:ph type="body" idx="2"/>
          </p:nvPr>
        </p:nvSpPr>
        <p:spPr>
          <a:xfrm>
            <a:off x="5353496" y="2010727"/>
            <a:ext cx="3383280" cy="4617720"/>
          </a:xfrm>
        </p:spPr>
        <p:txBody>
          <a:bodyPr/>
          <a:lstStyle>
            <a:lvl1pPr marL="8890"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endParaRPr lang="en-US" smtClean="0"/>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7A2534A3-0F7F-4D85-93AE-781F7F796DDA}" type="datetime1">
              <a:rPr lang="en-US" altLang="zh-CN"/>
            </a:fld>
            <a:endParaRPr lang="zh-CN" altLang="en-US"/>
          </a:p>
        </p:txBody>
      </p:sp>
      <p:sp>
        <p:nvSpPr>
          <p:cNvPr id="6" name="Footer Placeholder 2"/>
          <p:cNvSpPr>
            <a:spLocks noGrp="1"/>
          </p:cNvSpPr>
          <p:nvPr>
            <p:ph type="ftr" sz="quarter" idx="11"/>
          </p:nvPr>
        </p:nvSpPr>
        <p:spPr/>
        <p:txBody>
          <a:bodyPr/>
          <a:lstStyle>
            <a:lvl1pPr>
              <a:defRPr/>
            </a:lvl1pPr>
          </a:lstStyle>
          <a:p>
            <a:pPr>
              <a:defRPr/>
            </a:pPr>
            <a:r>
              <a:rPr lang="en-US"/>
              <a:t>Spring 2008</a:t>
            </a:r>
            <a:endParaRPr lang="en-US"/>
          </a:p>
        </p:txBody>
      </p:sp>
      <p:sp>
        <p:nvSpPr>
          <p:cNvPr id="7" name="Slide Number Placeholder 22"/>
          <p:cNvSpPr>
            <a:spLocks noGrp="1"/>
          </p:cNvSpPr>
          <p:nvPr>
            <p:ph type="sldNum" sz="quarter" idx="12"/>
          </p:nvPr>
        </p:nvSpPr>
        <p:spPr/>
        <p:txBody>
          <a:bodyPr/>
          <a:lstStyle>
            <a:lvl1pPr>
              <a:defRPr/>
            </a:lvl1pPr>
          </a:lstStyle>
          <a:p>
            <a:pPr>
              <a:defRPr/>
            </a:pPr>
            <a:fld id="{F519D13C-1AB3-48A8-B8B0-3D1A3808C3AD}"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endParaRPr lang="en-US" smtClean="0"/>
          </a:p>
        </p:txBody>
      </p:sp>
      <p:sp>
        <p:nvSpPr>
          <p:cNvPr id="5" name="Date Placeholder 13"/>
          <p:cNvSpPr>
            <a:spLocks noGrp="1"/>
          </p:cNvSpPr>
          <p:nvPr>
            <p:ph type="dt" sz="half" idx="10"/>
          </p:nvPr>
        </p:nvSpPr>
        <p:spPr/>
        <p:txBody>
          <a:bodyPr/>
          <a:lstStyle>
            <a:lvl1pPr>
              <a:defRPr/>
            </a:lvl1pPr>
          </a:lstStyle>
          <a:p>
            <a:pPr>
              <a:defRPr/>
            </a:pPr>
            <a:fld id="{16E0AD54-CEE5-403F-AC0E-112F600BDAD9}" type="datetime1">
              <a:rPr lang="en-US" altLang="zh-CN"/>
            </a:fld>
            <a:endParaRPr lang="zh-CN" altLang="en-US"/>
          </a:p>
        </p:txBody>
      </p:sp>
      <p:sp>
        <p:nvSpPr>
          <p:cNvPr id="6" name="Footer Placeholder 2"/>
          <p:cNvSpPr>
            <a:spLocks noGrp="1"/>
          </p:cNvSpPr>
          <p:nvPr>
            <p:ph type="ftr" sz="quarter" idx="11"/>
          </p:nvPr>
        </p:nvSpPr>
        <p:spPr/>
        <p:txBody>
          <a:bodyPr/>
          <a:lstStyle>
            <a:lvl1pPr>
              <a:defRPr/>
            </a:lvl1pPr>
          </a:lstStyle>
          <a:p>
            <a:pPr>
              <a:defRPr/>
            </a:pPr>
            <a:r>
              <a:rPr lang="en-US"/>
              <a:t>Spring 2008</a:t>
            </a:r>
            <a:endParaRPr lang="en-US"/>
          </a:p>
        </p:txBody>
      </p:sp>
      <p:sp>
        <p:nvSpPr>
          <p:cNvPr id="7" name="Slide Number Placeholder 22"/>
          <p:cNvSpPr>
            <a:spLocks noGrp="1"/>
          </p:cNvSpPr>
          <p:nvPr>
            <p:ph type="sldNum" sz="quarter" idx="12"/>
          </p:nvPr>
        </p:nvSpPr>
        <p:spPr/>
        <p:txBody>
          <a:bodyPr/>
          <a:lstStyle>
            <a:lvl1pPr>
              <a:defRPr/>
            </a:lvl1pPr>
          </a:lstStyle>
          <a:p>
            <a:pPr>
              <a:defRPr/>
            </a:pPr>
            <a:fld id="{022F96E2-0EC6-411E-B7F5-34B9B524459C}"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30" name="Rectangle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31" name="Rectangle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32" name="Rectangle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ndParaRPr>
          </a:p>
        </p:txBody>
      </p:sp>
      <p:sp>
        <p:nvSpPr>
          <p:cNvPr id="4111" name="Title Placeholder 21"/>
          <p:cNvSpPr>
            <a:spLocks noGrp="1"/>
          </p:cNvSpPr>
          <p:nvPr>
            <p:ph type="title"/>
          </p:nvPr>
        </p:nvSpPr>
        <p:spPr bwMode="auto">
          <a:xfrm>
            <a:off x="457200" y="1143000"/>
            <a:ext cx="8229600" cy="1066800"/>
          </a:xfrm>
          <a:prstGeom prst="rect">
            <a:avLst/>
          </a:prstGeom>
          <a:noFill/>
          <a:ln w="9525">
            <a:noFill/>
            <a:miter lim="800000"/>
          </a:ln>
        </p:spPr>
        <p:txBody>
          <a:bodyPr vert="horz" wrap="square" lIns="91440" tIns="45720" rIns="91440" bIns="45720" numCol="1" anchor="ctr" anchorCtr="0" compatLnSpc="1"/>
          <a:lstStyle/>
          <a:p>
            <a:pPr lvl="0"/>
            <a:r>
              <a:rPr lang="en-US" altLang="zh-CN" smtClean="0"/>
              <a:t>Click to edit Master title style</a:t>
            </a:r>
            <a:endParaRPr lang="en-US" altLang="zh-CN" smtClean="0"/>
          </a:p>
        </p:txBody>
      </p:sp>
      <p:sp>
        <p:nvSpPr>
          <p:cNvPr id="4112" name="Text Placeholder 12"/>
          <p:cNvSpPr>
            <a:spLocks noGrp="1"/>
          </p:cNvSpPr>
          <p:nvPr>
            <p:ph type="body" idx="1"/>
          </p:nvPr>
        </p:nvSpPr>
        <p:spPr bwMode="auto">
          <a:xfrm>
            <a:off x="457200" y="2249488"/>
            <a:ext cx="8229600" cy="4324350"/>
          </a:xfrm>
          <a:prstGeom prst="rect">
            <a:avLst/>
          </a:prstGeom>
          <a:noFill/>
          <a:ln w="9525">
            <a:noFill/>
            <a:miter lim="800000"/>
          </a:ln>
        </p:spPr>
        <p:txBody>
          <a:bodyPr vert="horz" wrap="square" lIns="91440" tIns="45720" rIns="91440" bIns="45720" numCol="1" anchor="t" anchorCtr="0" compatLnSpc="1"/>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en-US" altLang="zh-CN" smtClean="0"/>
          </a:p>
        </p:txBody>
      </p:sp>
      <p:sp>
        <p:nvSpPr>
          <p:cNvPr id="14" name="Date Placeholder 13"/>
          <p:cNvSpPr>
            <a:spLocks noGrp="1"/>
          </p:cNvSpPr>
          <p:nvPr>
            <p:ph type="dt" sz="half" idx="2"/>
          </p:nvPr>
        </p:nvSpPr>
        <p:spPr>
          <a:xfrm>
            <a:off x="6586538" y="612775"/>
            <a:ext cx="957262" cy="457200"/>
          </a:xfrm>
          <a:prstGeom prst="rect">
            <a:avLst/>
          </a:prstGeom>
        </p:spPr>
        <p:txBody>
          <a:bodyPr vert="horz" wrap="square" lIns="91440" tIns="45720" rIns="91440" bIns="45720" numCol="1" anchor="t" anchorCtr="0" compatLnSpc="1"/>
          <a:lstStyle>
            <a:lvl1pPr>
              <a:defRPr sz="800">
                <a:solidFill>
                  <a:schemeClr val="accent2"/>
                </a:solidFill>
                <a:latin typeface="Georgia" panose="02040502050405020303" pitchFamily="18" charset="0"/>
              </a:defRPr>
            </a:lvl1pPr>
          </a:lstStyle>
          <a:p>
            <a:pPr>
              <a:defRPr/>
            </a:pPr>
            <a:fld id="{9D2D0ABD-7DCC-4DCF-A75E-42DC062BCC7A}" type="datetime1">
              <a:rPr lang="en-US" altLang="zh-CN"/>
            </a:fld>
            <a:endParaRPr lang="zh-CN" altLang="en-US"/>
          </a:p>
        </p:txBody>
      </p:sp>
      <p:sp>
        <p:nvSpPr>
          <p:cNvPr id="3" name="Footer Placeholder 2"/>
          <p:cNvSpPr>
            <a:spLocks noGrp="1"/>
          </p:cNvSpPr>
          <p:nvPr>
            <p:ph type="ftr" sz="quarter" idx="3"/>
          </p:nvPr>
        </p:nvSpPr>
        <p:spPr>
          <a:xfrm>
            <a:off x="5257800" y="612775"/>
            <a:ext cx="1325563" cy="457200"/>
          </a:xfrm>
          <a:prstGeom prst="rect">
            <a:avLst/>
          </a:prstGeom>
        </p:spPr>
        <p:txBody>
          <a:bodyPr vert="horz" wrap="square" lIns="91440" tIns="45720" rIns="91440" bIns="45720" numCol="1" anchor="t" anchorCtr="0" compatLnSpc="1"/>
          <a:lstStyle>
            <a:lvl1pPr algn="r">
              <a:defRPr sz="800">
                <a:solidFill>
                  <a:schemeClr val="accent2"/>
                </a:solidFill>
                <a:latin typeface="Georgia" panose="02040502050405020303" pitchFamily="18" charset="0"/>
              </a:defRPr>
            </a:lvl1pPr>
          </a:lstStyle>
          <a:p>
            <a:pPr>
              <a:defRPr/>
            </a:pPr>
            <a:r>
              <a:rPr lang="en-US"/>
              <a:t>Spring 2008</a:t>
            </a:r>
            <a:endParaRPr lang="en-US"/>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lstStyle>
            <a:lvl1pPr algn="r">
              <a:defRPr>
                <a:solidFill>
                  <a:srgbClr val="FFFFFF"/>
                </a:solidFill>
                <a:latin typeface="Georgia" panose="02040502050405020303" pitchFamily="18" charset="0"/>
              </a:defRPr>
            </a:lvl1pPr>
          </a:lstStyle>
          <a:p>
            <a:pPr>
              <a:defRPr/>
            </a:pPr>
            <a:fld id="{4544DF79-B64C-4B9A-8A77-26EB4F60D757}"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3855" indent="-255905"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5955" indent="-246380"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655" indent="-21780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830" indent="-19875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380" indent="-182880"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090" indent="-182880" algn="l" rtl="0" eaLnBrk="1" latinLnBrk="0" hangingPunct="1">
        <a:spcBef>
          <a:spcPts val="300"/>
        </a:spcBef>
        <a:buClr>
          <a:schemeClr val="accent3"/>
        </a:buClr>
        <a:buFont typeface="Georgia" panose="02040502050405020303"/>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panose="02040502050405020303"/>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panose="02040502050405020303"/>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panose="02040502050405020303"/>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hart" Target="../charts/chart2.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jpe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wmf"/></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hyperlink" Target="Binpacking%20-%20FF.pps" TargetMode="External"/><Relationship Id="rId2" Type="http://schemas.openxmlformats.org/officeDocument/2006/relationships/image" Target="../media/image28.png"/><Relationship Id="rId1" Type="http://schemas.openxmlformats.org/officeDocument/2006/relationships/hyperlink" Target="Bin%20Packing%20-%20FFD.pps" TargetMode="Externa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GIF"/><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hyperlink" Target="golem640x360.mpg" TargetMode="Externa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media" Target="file:///E:\HP-PC\Work\Teaching\Data%20Warehousing%20&amp;%20Data%20Mining\Evolutionary%20Algorithms\nit.mp3" TargetMode="External"/><Relationship Id="rId3" Type="http://schemas.openxmlformats.org/officeDocument/2006/relationships/audio" Target="file:///E:\HP-PC\Work\Teaching\Data%20Warehousing%20&amp;%20Data%20Mining\Evolutionary%20Algorithms\nit.mp3" TargetMode="External"/><Relationship Id="rId2" Type="http://schemas.openxmlformats.org/officeDocument/2006/relationships/image" Target="../media/image43.png"/><Relationship Id="rId1" Type="http://schemas.openxmlformats.org/officeDocument/2006/relationships/hyperlink" Target="http://upload.wikimedia.org/wikipedia/en/e/ed/Imagebreeder_example.png" TargetMode="Externa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image" Target="../media/image47.wmf"/></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457200" y="2401888"/>
            <a:ext cx="8458200" cy="1470025"/>
          </a:xfrm>
        </p:spPr>
        <p:txBody>
          <a:bodyPr/>
          <a:lstStyle/>
          <a:p>
            <a:pPr defTabSz="913130" eaLnBrk="1" hangingPunct="1"/>
            <a:r>
              <a:rPr lang="zh-CN" altLang="en-US" sz="6600" smtClean="0">
                <a:ea typeface="宋体" panose="02010600030101010101" pitchFamily="2" charset="-122"/>
              </a:rPr>
              <a:t>遗传算法</a:t>
            </a:r>
            <a:endParaRPr lang="zh-CN" altLang="en-US" sz="6600" smtClean="0">
              <a:ea typeface="宋体" panose="02010600030101010101" pitchFamily="2" charset="-122"/>
            </a:endParaRPr>
          </a:p>
        </p:txBody>
      </p:sp>
      <p:pic>
        <p:nvPicPr>
          <p:cNvPr id="7173" name="Picture 6" descr="http://www.infoplease.com/images/evolution_of_man.gif"/>
          <p:cNvPicPr>
            <a:picLocks noChangeAspect="1" noChangeArrowheads="1"/>
          </p:cNvPicPr>
          <p:nvPr/>
        </p:nvPicPr>
        <p:blipFill>
          <a:blip r:embed="rId1" cstate="print"/>
          <a:srcRect/>
          <a:stretch>
            <a:fillRect/>
          </a:stretch>
        </p:blipFill>
        <p:spPr bwMode="auto">
          <a:xfrm>
            <a:off x="3643313" y="4643438"/>
            <a:ext cx="3933825" cy="1543050"/>
          </a:xfrm>
          <a:prstGeom prst="rect">
            <a:avLst/>
          </a:prstGeom>
          <a:noFill/>
          <a:ln w="9525">
            <a:noFill/>
            <a:miter lim="800000"/>
            <a:headEnd/>
            <a:tailEnd/>
          </a:ln>
        </p:spPr>
      </p:pic>
      <p:pic>
        <p:nvPicPr>
          <p:cNvPr id="10242"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6376" y="4502392"/>
            <a:ext cx="951454" cy="1714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a:p>
        </p:txBody>
      </p:sp>
      <p:pic>
        <p:nvPicPr>
          <p:cNvPr id="32770" name="Picture 2" descr="https://upload.wikimedia.org/wikipedia/commons/thumb/a/af/Aco_branches.svg/2000px-Aco_branches.svg.png"/>
          <p:cNvPicPr>
            <a:picLocks noChangeAspect="1" noChangeArrowheads="1"/>
          </p:cNvPicPr>
          <p:nvPr/>
        </p:nvPicPr>
        <p:blipFill>
          <a:blip r:embed="rId1" cstate="print"/>
          <a:srcRect b="2825"/>
          <a:stretch>
            <a:fillRect/>
          </a:stretch>
        </p:blipFill>
        <p:spPr bwMode="auto">
          <a:xfrm>
            <a:off x="357158" y="642918"/>
            <a:ext cx="8429684" cy="6143668"/>
          </a:xfrm>
          <a:prstGeom prst="rect">
            <a:avLst/>
          </a:prstGeom>
          <a:noFill/>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0298" y="5209172"/>
            <a:ext cx="1500981" cy="117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78850" name="Picture 2" descr="http://www.howitworksdaily.com/wp-content/uploads/2015/07/wallpaper-of-a-flock-of-flying-birds-hd-bird-wallpapers.jpg"/>
          <p:cNvPicPr>
            <a:picLocks noChangeAspect="1" noChangeArrowheads="1"/>
          </p:cNvPicPr>
          <p:nvPr/>
        </p:nvPicPr>
        <p:blipFill>
          <a:blip r:embed="rId1" cstate="print"/>
          <a:srcRect/>
          <a:stretch>
            <a:fillRect/>
          </a:stretch>
        </p:blipFill>
        <p:spPr bwMode="auto">
          <a:xfrm>
            <a:off x="1" y="571480"/>
            <a:ext cx="9143999" cy="5714999"/>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a:p>
        </p:txBody>
      </p:sp>
      <p:pic>
        <p:nvPicPr>
          <p:cNvPr id="5" name="Picture 2" descr="http://4.bp.blogspot.com/-VBx4r_I3-0o/UVl5cCcGKOI/AAAAAAAADCs/nj5mMcBDNzE/s1600/break.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defTabSz="913130" eaLnBrk="1" hangingPunct="1"/>
            <a:r>
              <a:rPr lang="en-AU" altLang="zh-CN" dirty="0" smtClean="0">
                <a:ea typeface="宋体" panose="02010600030101010101" pitchFamily="2" charset="-122"/>
              </a:rPr>
              <a:t>目标函数</a:t>
            </a:r>
            <a:endParaRPr lang="en-AU" altLang="zh-CN" dirty="0" smtClean="0">
              <a:ea typeface="宋体" panose="02010600030101010101" pitchFamily="2" charset="-122"/>
            </a:endParaRPr>
          </a:p>
        </p:txBody>
      </p:sp>
      <p:sp>
        <p:nvSpPr>
          <p:cNvPr id="4" name="Rectangle 3"/>
          <p:cNvSpPr/>
          <p:nvPr/>
        </p:nvSpPr>
        <p:spPr>
          <a:xfrm>
            <a:off x="3571875" y="2786063"/>
            <a:ext cx="1857375" cy="107156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3600" b="1" i="1">
                <a:solidFill>
                  <a:srgbClr val="002060"/>
                </a:solidFill>
              </a:rPr>
              <a:t>f</a:t>
            </a:r>
            <a:endParaRPr lang="en-US" altLang="zh-CN" sz="3600" b="1" i="1">
              <a:solidFill>
                <a:srgbClr val="002060"/>
              </a:solidFill>
            </a:endParaRPr>
          </a:p>
        </p:txBody>
      </p:sp>
      <p:cxnSp>
        <p:nvCxnSpPr>
          <p:cNvPr id="6" name="Straight Arrow Connector 5"/>
          <p:cNvCxnSpPr/>
          <p:nvPr/>
        </p:nvCxnSpPr>
        <p:spPr>
          <a:xfrm>
            <a:off x="2500313" y="2928938"/>
            <a:ext cx="1071562" cy="1587"/>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500313" y="3714750"/>
            <a:ext cx="1071562" cy="1588"/>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366" name="TextBox 7"/>
          <p:cNvSpPr txBox="1">
            <a:spLocks noChangeArrowheads="1"/>
          </p:cNvSpPr>
          <p:nvPr/>
        </p:nvSpPr>
        <p:spPr bwMode="auto">
          <a:xfrm>
            <a:off x="1928798" y="2714620"/>
            <a:ext cx="571500" cy="1200329"/>
          </a:xfrm>
          <a:prstGeom prst="rect">
            <a:avLst/>
          </a:prstGeom>
          <a:noFill/>
          <a:ln w="9525">
            <a:noFill/>
            <a:miter lim="800000"/>
          </a:ln>
        </p:spPr>
        <p:txBody>
          <a:bodyPr wrap="square">
            <a:spAutoFit/>
          </a:bodyPr>
          <a:lstStyle/>
          <a:p>
            <a:pPr defTabSz="913130"/>
            <a:r>
              <a:rPr lang="en-AU" altLang="zh-CN" sz="2000" i="1" dirty="0" smtClean="0">
                <a:latin typeface="Georgia" panose="02040502050405020303" pitchFamily="18" charset="0"/>
              </a:rPr>
              <a:t>x</a:t>
            </a:r>
            <a:r>
              <a:rPr lang="en-AU" altLang="zh-CN" sz="2000" baseline="-25000" dirty="0" smtClean="0">
                <a:latin typeface="Georgia" panose="02040502050405020303" pitchFamily="18" charset="0"/>
              </a:rPr>
              <a:t>1</a:t>
            </a:r>
            <a:endParaRPr lang="en-AU" altLang="zh-CN" sz="2000" baseline="-25000" dirty="0">
              <a:latin typeface="Georgia" panose="02040502050405020303" pitchFamily="18" charset="0"/>
            </a:endParaRPr>
          </a:p>
          <a:p>
            <a:pPr defTabSz="913130"/>
            <a:endParaRPr lang="en-AU" altLang="zh-CN" dirty="0">
              <a:latin typeface="Georgia" panose="02040502050405020303" pitchFamily="18" charset="0"/>
            </a:endParaRPr>
          </a:p>
          <a:p>
            <a:pPr defTabSz="913130"/>
            <a:endParaRPr lang="en-AU" altLang="zh-CN" sz="1400" dirty="0">
              <a:latin typeface="Georgia" panose="02040502050405020303" pitchFamily="18" charset="0"/>
            </a:endParaRPr>
          </a:p>
          <a:p>
            <a:pPr defTabSz="913130"/>
            <a:r>
              <a:rPr lang="en-AU" altLang="zh-CN" sz="2000" i="1" dirty="0" err="1" smtClean="0">
                <a:latin typeface="Georgia" panose="02040502050405020303" pitchFamily="18" charset="0"/>
              </a:rPr>
              <a:t>x</a:t>
            </a:r>
            <a:r>
              <a:rPr lang="en-AU" altLang="zh-CN" sz="2000" baseline="-25000" dirty="0" err="1" smtClean="0">
                <a:latin typeface="Georgia" panose="02040502050405020303" pitchFamily="18" charset="0"/>
              </a:rPr>
              <a:t>n</a:t>
            </a:r>
            <a:endParaRPr lang="en-US" altLang="zh-CN" sz="2000" baseline="-25000" dirty="0">
              <a:latin typeface="Georgia" panose="02040502050405020303" pitchFamily="18" charset="0"/>
            </a:endParaRPr>
          </a:p>
        </p:txBody>
      </p:sp>
      <p:cxnSp>
        <p:nvCxnSpPr>
          <p:cNvPr id="10" name="Straight Connector 9"/>
          <p:cNvCxnSpPr/>
          <p:nvPr/>
        </p:nvCxnSpPr>
        <p:spPr>
          <a:xfrm rot="5400000">
            <a:off x="2713038" y="3286125"/>
            <a:ext cx="573088" cy="158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429250" y="3286125"/>
            <a:ext cx="1071563" cy="1588"/>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369" name="TextBox 22"/>
          <p:cNvSpPr txBox="1">
            <a:spLocks noChangeArrowheads="1"/>
          </p:cNvSpPr>
          <p:nvPr/>
        </p:nvSpPr>
        <p:spPr bwMode="auto">
          <a:xfrm>
            <a:off x="6572250" y="3068960"/>
            <a:ext cx="1214438" cy="369887"/>
          </a:xfrm>
          <a:prstGeom prst="rect">
            <a:avLst/>
          </a:prstGeom>
          <a:noFill/>
          <a:ln w="9525">
            <a:noFill/>
            <a:miter lim="800000"/>
          </a:ln>
        </p:spPr>
        <p:txBody>
          <a:bodyPr>
            <a:spAutoFit/>
          </a:bodyPr>
          <a:lstStyle/>
          <a:p>
            <a:pPr defTabSz="913130"/>
            <a:r>
              <a:rPr lang="en-AU" altLang="zh-CN">
                <a:latin typeface="Georgia" panose="02040502050405020303" pitchFamily="18" charset="0"/>
              </a:rPr>
              <a:t>Output</a:t>
            </a:r>
            <a:endParaRPr lang="en-US" altLang="zh-CN">
              <a:latin typeface="Georgia" panose="02040502050405020303" pitchFamily="18" charset="0"/>
            </a:endParaRPr>
          </a:p>
        </p:txBody>
      </p:sp>
      <p:sp>
        <p:nvSpPr>
          <p:cNvPr id="15372" name="Slide Number Placeholder 13"/>
          <p:cNvSpPr>
            <a:spLocks noGrp="1"/>
          </p:cNvSpPr>
          <p:nvPr>
            <p:ph type="sldNum" sz="quarter" idx="12"/>
          </p:nvPr>
        </p:nvSpPr>
        <p:spPr bwMode="auto">
          <a:noFill/>
          <a:ln>
            <a:miter lim="800000"/>
          </a:ln>
        </p:spPr>
        <p:txBody>
          <a:bodyPr/>
          <a:lstStyle/>
          <a:p>
            <a:fld id="{13559DDD-216A-4AFC-9FF1-54A46E43EFB0}" type="slidenum">
              <a:rPr lang="zh-CN" altLang="en-US" smtClean="0"/>
            </a:fld>
            <a:endParaRPr lang="en-US" altLang="zh-CN" smtClean="0"/>
          </a:p>
        </p:txBody>
      </p:sp>
      <mc:AlternateContent xmlns:mc="http://schemas.openxmlformats.org/markup-compatibility/2006">
        <mc:Choice xmlns:a14="http://schemas.microsoft.com/office/drawing/2010/main" Requires="a14">
          <p:sp>
            <p:nvSpPr>
              <p:cNvPr id="2" name="TextBox 1"/>
              <p:cNvSpPr txBox="1"/>
              <p:nvPr/>
            </p:nvSpPr>
            <p:spPr>
              <a:xfrm>
                <a:off x="3198365" y="4509120"/>
                <a:ext cx="5694115"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a:rPr>
                        <m:t>𝑓</m:t>
                      </m:r>
                      <m:d>
                        <m:dPr>
                          <m:ctrlPr>
                            <a:rPr lang="en-US" altLang="zh-CN" sz="2400" b="0" i="1" smtClean="0">
                              <a:latin typeface="Cambria Math"/>
                            </a:rPr>
                          </m:ctrlPr>
                        </m:dPr>
                        <m:e>
                          <m:r>
                            <a:rPr lang="en-US" altLang="zh-CN" sz="2400" b="0" i="1" smtClean="0">
                              <a:latin typeface="Cambria Math"/>
                            </a:rPr>
                            <m:t>𝑋</m:t>
                          </m:r>
                        </m:e>
                      </m:d>
                      <m:r>
                        <a:rPr lang="en-US" altLang="zh-CN" sz="2400" b="0" i="1" smtClean="0">
                          <a:latin typeface="Cambria Math"/>
                        </a:rPr>
                        <m:t>=</m:t>
                      </m:r>
                      <m:nary>
                        <m:naryPr>
                          <m:chr m:val="∑"/>
                          <m:ctrlPr>
                            <a:rPr lang="en-US" altLang="zh-CN" sz="2400" b="0" i="1" smtClean="0">
                              <a:latin typeface="Cambria Math"/>
                            </a:rPr>
                          </m:ctrlPr>
                        </m:naryPr>
                        <m:sub>
                          <m:r>
                            <m:rPr>
                              <m:brk m:alnAt="23"/>
                            </m:rPr>
                            <a:rPr lang="en-US" altLang="zh-CN" sz="2400" b="0" i="1" smtClean="0">
                              <a:latin typeface="Cambria Math"/>
                            </a:rPr>
                            <m:t>𝑖</m:t>
                          </m:r>
                          <m:r>
                            <a:rPr lang="en-US" altLang="zh-CN" sz="2400" b="0" i="1" smtClean="0">
                              <a:latin typeface="Cambria Math"/>
                            </a:rPr>
                            <m:t>=1</m:t>
                          </m:r>
                        </m:sub>
                        <m:sup>
                          <m:r>
                            <a:rPr lang="en-US" altLang="zh-CN" sz="2400" b="0" i="1" smtClean="0">
                              <a:latin typeface="Cambria Math"/>
                            </a:rPr>
                            <m:t>𝑁</m:t>
                          </m:r>
                          <m:r>
                            <a:rPr lang="en-US" altLang="zh-CN" sz="2400" b="0" i="1" smtClean="0">
                              <a:latin typeface="Cambria Math"/>
                            </a:rPr>
                            <m:t>−1</m:t>
                          </m:r>
                        </m:sup>
                        <m:e>
                          <m:d>
                            <m:dPr>
                              <m:begChr m:val="["/>
                              <m:endChr m:val="]"/>
                              <m:ctrlPr>
                                <a:rPr lang="en-US" altLang="zh-CN" sz="2400" b="0" i="1" smtClean="0">
                                  <a:latin typeface="Cambria Math"/>
                                </a:rPr>
                              </m:ctrlPr>
                            </m:dPr>
                            <m:e>
                              <m:sSup>
                                <m:sSupPr>
                                  <m:ctrlPr>
                                    <a:rPr lang="en-US" altLang="zh-CN" sz="2400" b="0" i="1" smtClean="0">
                                      <a:latin typeface="Cambria Math"/>
                                    </a:rPr>
                                  </m:ctrlPr>
                                </m:sSupPr>
                                <m:e>
                                  <m:r>
                                    <a:rPr lang="en-US" altLang="zh-CN" sz="2400" b="0" i="1" smtClean="0">
                                      <a:latin typeface="Cambria Math"/>
                                    </a:rPr>
                                    <m:t>(1−</m:t>
                                  </m:r>
                                  <m:sSub>
                                    <m:sSubPr>
                                      <m:ctrlPr>
                                        <a:rPr lang="en-US" altLang="zh-CN" sz="2400" b="0" i="1" smtClean="0">
                                          <a:latin typeface="Cambria Math"/>
                                        </a:rPr>
                                      </m:ctrlPr>
                                    </m:sSubPr>
                                    <m:e>
                                      <m:r>
                                        <a:rPr lang="en-US" altLang="zh-CN" sz="2400" b="0" i="1" smtClean="0">
                                          <a:latin typeface="Cambria Math"/>
                                        </a:rPr>
                                        <m:t>𝑥</m:t>
                                      </m:r>
                                    </m:e>
                                    <m:sub>
                                      <m:r>
                                        <a:rPr lang="en-US" altLang="zh-CN" sz="2400" b="0" i="1" smtClean="0">
                                          <a:latin typeface="Cambria Math"/>
                                        </a:rPr>
                                        <m:t>𝑖</m:t>
                                      </m:r>
                                    </m:sub>
                                  </m:sSub>
                                  <m:r>
                                    <a:rPr lang="en-US" altLang="zh-CN" sz="2400" b="0" i="1" smtClean="0">
                                      <a:latin typeface="Cambria Math"/>
                                    </a:rPr>
                                    <m:t>)</m:t>
                                  </m:r>
                                </m:e>
                                <m:sup>
                                  <m:r>
                                    <a:rPr lang="en-US" altLang="zh-CN" sz="2400" b="0" i="1" smtClean="0">
                                      <a:latin typeface="Cambria Math"/>
                                    </a:rPr>
                                    <m:t>2</m:t>
                                  </m:r>
                                </m:sup>
                              </m:sSup>
                              <m:r>
                                <a:rPr lang="en-US" altLang="zh-CN" sz="2400" b="0" i="1" smtClean="0">
                                  <a:latin typeface="Cambria Math"/>
                                </a:rPr>
                                <m:t>+100</m:t>
                              </m:r>
                              <m:sSup>
                                <m:sSupPr>
                                  <m:ctrlPr>
                                    <a:rPr lang="en-US" altLang="zh-CN" sz="2400" b="0" i="1" smtClean="0">
                                      <a:latin typeface="Cambria Math"/>
                                    </a:rPr>
                                  </m:ctrlPr>
                                </m:sSupPr>
                                <m:e>
                                  <m:r>
                                    <a:rPr lang="en-US" altLang="zh-CN" sz="2400" b="0" i="1" smtClean="0">
                                      <a:latin typeface="Cambria Math"/>
                                    </a:rPr>
                                    <m:t>(</m:t>
                                  </m:r>
                                  <m:sSub>
                                    <m:sSubPr>
                                      <m:ctrlPr>
                                        <a:rPr lang="en-US" altLang="zh-CN" sz="2400" b="0" i="1" smtClean="0">
                                          <a:latin typeface="Cambria Math"/>
                                        </a:rPr>
                                      </m:ctrlPr>
                                    </m:sSubPr>
                                    <m:e>
                                      <m:r>
                                        <a:rPr lang="en-US" altLang="zh-CN" sz="2400" b="0" i="1" smtClean="0">
                                          <a:latin typeface="Cambria Math"/>
                                        </a:rPr>
                                        <m:t>𝑥</m:t>
                                      </m:r>
                                    </m:e>
                                    <m:sub>
                                      <m:r>
                                        <a:rPr lang="en-US" altLang="zh-CN" sz="2400" b="0" i="1" smtClean="0">
                                          <a:latin typeface="Cambria Math"/>
                                        </a:rPr>
                                        <m:t>𝑖</m:t>
                                      </m:r>
                                      <m:r>
                                        <a:rPr lang="en-US" altLang="zh-CN" sz="2400" b="0" i="1" smtClean="0">
                                          <a:latin typeface="Cambria Math"/>
                                        </a:rPr>
                                        <m:t>+1</m:t>
                                      </m:r>
                                    </m:sub>
                                  </m:sSub>
                                  <m:r>
                                    <a:rPr lang="en-US" altLang="zh-CN" sz="2400" b="0" i="1" smtClean="0">
                                      <a:latin typeface="Cambria Math"/>
                                    </a:rPr>
                                    <m:t>−</m:t>
                                  </m:r>
                                  <m:sSup>
                                    <m:sSupPr>
                                      <m:ctrlPr>
                                        <a:rPr lang="en-US" altLang="zh-CN" sz="2400" b="0" i="1" smtClean="0">
                                          <a:latin typeface="Cambria Math"/>
                                        </a:rPr>
                                      </m:ctrlPr>
                                    </m:sSupPr>
                                    <m:e>
                                      <m:sSubSup>
                                        <m:sSubSupPr>
                                          <m:ctrlPr>
                                            <a:rPr lang="en-US" altLang="zh-CN" sz="2400" i="1">
                                              <a:latin typeface="Cambria Math"/>
                                            </a:rPr>
                                          </m:ctrlPr>
                                        </m:sSubSupPr>
                                        <m:e>
                                          <m:r>
                                            <a:rPr lang="en-US" altLang="zh-CN" sz="2400" i="1">
                                              <a:latin typeface="Cambria Math"/>
                                            </a:rPr>
                                            <m:t>𝑥</m:t>
                                          </m:r>
                                        </m:e>
                                        <m:sub>
                                          <m:r>
                                            <a:rPr lang="en-US" altLang="zh-CN" sz="2400" i="1">
                                              <a:latin typeface="Cambria Math"/>
                                            </a:rPr>
                                            <m:t>𝑖</m:t>
                                          </m:r>
                                        </m:sub>
                                        <m:sup/>
                                      </m:sSubSup>
                                    </m:e>
                                    <m:sup>
                                      <m:r>
                                        <a:rPr lang="en-US" altLang="zh-CN" sz="2400" b="0" i="1" smtClean="0">
                                          <a:latin typeface="Cambria Math"/>
                                        </a:rPr>
                                        <m:t>2</m:t>
                                      </m:r>
                                    </m:sup>
                                  </m:sSup>
                                  <m:r>
                                    <a:rPr lang="en-US" altLang="zh-CN" sz="2400" b="0" i="1" smtClean="0">
                                      <a:latin typeface="Cambria Math"/>
                                    </a:rPr>
                                    <m:t>)</m:t>
                                  </m:r>
                                </m:e>
                                <m:sup>
                                  <m:r>
                                    <a:rPr lang="en-US" altLang="zh-CN" sz="2400" b="0" i="1" smtClean="0">
                                      <a:latin typeface="Cambria Math"/>
                                    </a:rPr>
                                    <m:t>2</m:t>
                                  </m:r>
                                </m:sup>
                              </m:sSup>
                            </m:e>
                          </m:d>
                        </m:e>
                      </m:nary>
                    </m:oMath>
                  </m:oMathPara>
                </a14:m>
                <a:endParaRPr lang="zh-CN" altLang="en-US" sz="2400" dirty="0"/>
              </a:p>
            </p:txBody>
          </p:sp>
        </mc:Choice>
        <mc:Fallback>
          <p:sp>
            <p:nvSpPr>
              <p:cNvPr id="2" name="TextBox 1"/>
              <p:cNvSpPr txBox="1">
                <a:spLocks noRot="1" noChangeAspect="1" noMove="1" noResize="1" noEditPoints="1" noAdjustHandles="1" noChangeArrowheads="1" noChangeShapeType="1" noTextEdit="1"/>
              </p:cNvSpPr>
              <p:nvPr/>
            </p:nvSpPr>
            <p:spPr>
              <a:xfrm>
                <a:off x="3198365" y="4509120"/>
                <a:ext cx="5694115" cy="1130822"/>
              </a:xfrm>
              <a:prstGeom prst="rect">
                <a:avLst/>
              </a:prstGeom>
              <a:blipFill rotWithShape="1">
                <a:blip r:embed="rId1" cstate="print"/>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887955" y="4509120"/>
                <a:ext cx="2171877" cy="11308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a:rPr>
                        <m:t>𝑓</m:t>
                      </m:r>
                      <m:d>
                        <m:dPr>
                          <m:ctrlPr>
                            <a:rPr lang="en-US" altLang="zh-CN" sz="2400" b="0" i="1" smtClean="0">
                              <a:latin typeface="Cambria Math"/>
                            </a:rPr>
                          </m:ctrlPr>
                        </m:dPr>
                        <m:e>
                          <m:r>
                            <a:rPr lang="en-US" altLang="zh-CN" sz="2400" b="0" i="1" smtClean="0">
                              <a:latin typeface="Cambria Math"/>
                            </a:rPr>
                            <m:t>𝑋</m:t>
                          </m:r>
                        </m:e>
                      </m:d>
                      <m:r>
                        <a:rPr lang="en-US" altLang="zh-CN" sz="2400" b="0" i="1" smtClean="0">
                          <a:latin typeface="Cambria Math"/>
                        </a:rPr>
                        <m:t>=</m:t>
                      </m:r>
                      <m:nary>
                        <m:naryPr>
                          <m:chr m:val="∑"/>
                          <m:ctrlPr>
                            <a:rPr lang="en-US" altLang="zh-CN" sz="2400" b="0" i="1" smtClean="0">
                              <a:latin typeface="Cambria Math"/>
                            </a:rPr>
                          </m:ctrlPr>
                        </m:naryPr>
                        <m:sub>
                          <m:r>
                            <m:rPr>
                              <m:brk m:alnAt="23"/>
                            </m:rPr>
                            <a:rPr lang="en-US" altLang="zh-CN" sz="2400" b="0" i="1" smtClean="0">
                              <a:latin typeface="Cambria Math"/>
                            </a:rPr>
                            <m:t>𝑖</m:t>
                          </m:r>
                          <m:r>
                            <a:rPr lang="en-US" altLang="zh-CN" sz="2400" b="0" i="1" smtClean="0">
                              <a:latin typeface="Cambria Math"/>
                            </a:rPr>
                            <m:t>=1</m:t>
                          </m:r>
                        </m:sub>
                        <m:sup>
                          <m:r>
                            <a:rPr lang="en-US" altLang="zh-CN" sz="2400" b="0" i="1" smtClean="0">
                              <a:latin typeface="Cambria Math"/>
                            </a:rPr>
                            <m:t>𝑁</m:t>
                          </m:r>
                        </m:sup>
                        <m:e>
                          <m:sSup>
                            <m:sSupPr>
                              <m:ctrlPr>
                                <a:rPr lang="en-US" altLang="zh-CN" sz="2400" b="0" i="1" smtClean="0">
                                  <a:latin typeface="Cambria Math"/>
                                </a:rPr>
                              </m:ctrlPr>
                            </m:sSupPr>
                            <m:e>
                              <m:sSubSup>
                                <m:sSubSupPr>
                                  <m:ctrlPr>
                                    <a:rPr lang="en-US" altLang="zh-CN" sz="2400" i="1">
                                      <a:latin typeface="Cambria Math"/>
                                    </a:rPr>
                                  </m:ctrlPr>
                                </m:sSubSupPr>
                                <m:e>
                                  <m:r>
                                    <a:rPr lang="en-US" altLang="zh-CN" sz="2400" i="1">
                                      <a:latin typeface="Cambria Math"/>
                                    </a:rPr>
                                    <m:t>𝑥</m:t>
                                  </m:r>
                                </m:e>
                                <m:sub>
                                  <m:r>
                                    <a:rPr lang="en-US" altLang="zh-CN" sz="2400" i="1">
                                      <a:latin typeface="Cambria Math"/>
                                    </a:rPr>
                                    <m:t>𝑖</m:t>
                                  </m:r>
                                </m:sub>
                                <m:sup/>
                              </m:sSubSup>
                            </m:e>
                            <m:sup>
                              <m:r>
                                <a:rPr lang="en-US" altLang="zh-CN" sz="2400" b="0" i="1" smtClean="0">
                                  <a:latin typeface="Cambria Math"/>
                                </a:rPr>
                                <m:t>2</m:t>
                              </m:r>
                            </m:sup>
                          </m:sSup>
                        </m:e>
                      </m:nary>
                    </m:oMath>
                  </m:oMathPara>
                </a14:m>
                <a:endParaRPr lang="zh-CN" altLang="en-US" sz="2400" dirty="0"/>
              </a:p>
            </p:txBody>
          </p:sp>
        </mc:Choice>
        <mc:Fallback>
          <p:sp>
            <p:nvSpPr>
              <p:cNvPr id="3" name="TextBox 2"/>
              <p:cNvSpPr txBox="1">
                <a:spLocks noRot="1" noChangeAspect="1" noMove="1" noResize="1" noEditPoints="1" noAdjustHandles="1" noChangeArrowheads="1" noChangeShapeType="1" noTextEdit="1"/>
              </p:cNvSpPr>
              <p:nvPr/>
            </p:nvSpPr>
            <p:spPr>
              <a:xfrm>
                <a:off x="887955" y="4509120"/>
                <a:ext cx="2171877" cy="1130822"/>
              </a:xfrm>
              <a:prstGeom prst="rect">
                <a:avLst/>
              </a:prstGeom>
              <a:blipFill rotWithShape="1">
                <a:blip r:embed="rId2" cstate="print"/>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defTabSz="913130" eaLnBrk="1" hangingPunct="1"/>
            <a:r>
              <a:rPr lang="en-AU" altLang="zh-CN" smtClean="0">
                <a:ea typeface="宋体" panose="02010600030101010101" pitchFamily="2" charset="-122"/>
              </a:rPr>
              <a:t>投资组合优化</a:t>
            </a:r>
            <a:endParaRPr lang="en-AU" altLang="zh-CN" smtClean="0">
              <a:ea typeface="宋体" panose="02010600030101010101" pitchFamily="2" charset="-122"/>
            </a:endParaRPr>
          </a:p>
        </p:txBody>
      </p:sp>
      <p:graphicFrame>
        <p:nvGraphicFramePr>
          <p:cNvPr id="4" name="Table 3"/>
          <p:cNvGraphicFramePr>
            <a:graphicFrameLocks noGrp="1"/>
          </p:cNvGraphicFramePr>
          <p:nvPr/>
        </p:nvGraphicFramePr>
        <p:xfrm>
          <a:off x="1866900" y="3292475"/>
          <a:ext cx="5410200" cy="274320"/>
        </p:xfrm>
        <a:graphic>
          <a:graphicData uri="http://schemas.openxmlformats.org/drawingml/2006/table">
            <a:tbl>
              <a:tblPr/>
              <a:tblGrid>
                <a:gridCol w="2705100"/>
                <a:gridCol w="2705100"/>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Georgia" panose="02040502050405020303" pitchFamily="18" charset="0"/>
                        <a:ea typeface="宋体" panose="02010600030101010101" pitchFamily="2" charset="-122"/>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Georgia" panose="02040502050405020303" pitchFamily="18" charset="0"/>
                        <a:ea typeface="宋体" panose="02010600030101010101" pitchFamily="2" charset="-122"/>
                      </a:endParaRPr>
                    </a:p>
                  </a:txBody>
                  <a:tcPr marL="0" marR="0" marT="0" marB="0" anchor="ctr" horzOverflow="overflow">
                    <a:lnL>
                      <a:noFill/>
                    </a:lnL>
                    <a:lnR>
                      <a:noFill/>
                    </a:lnR>
                    <a:lnT>
                      <a:noFill/>
                    </a:lnT>
                    <a:lnB>
                      <a:noFill/>
                    </a:lnB>
                    <a:lnTlToBr>
                      <a:noFill/>
                    </a:lnTlToBr>
                    <a:lnBlToTr>
                      <a:noFill/>
                    </a:lnBlToTr>
                    <a:noFill/>
                  </a:tcPr>
                </a:tc>
              </a:tr>
            </a:tbl>
          </a:graphicData>
        </a:graphic>
      </p:graphicFrame>
      <p:sp>
        <p:nvSpPr>
          <p:cNvPr id="16392" name="Slide Number Placeholder 7"/>
          <p:cNvSpPr>
            <a:spLocks noGrp="1"/>
          </p:cNvSpPr>
          <p:nvPr>
            <p:ph type="sldNum" sz="quarter" idx="12"/>
          </p:nvPr>
        </p:nvSpPr>
        <p:spPr bwMode="auto">
          <a:noFill/>
          <a:ln>
            <a:miter lim="800000"/>
          </a:ln>
        </p:spPr>
        <p:txBody>
          <a:bodyPr/>
          <a:lstStyle/>
          <a:p>
            <a:fld id="{C88D13BC-8997-495D-8CE1-F1CD1BD8AC2D}" type="slidenum">
              <a:rPr lang="zh-CN" altLang="en-US" smtClean="0"/>
            </a:fld>
            <a:endParaRPr lang="en-US" altLang="zh-CN" smtClean="0"/>
          </a:p>
        </p:txBody>
      </p:sp>
      <p:graphicFrame>
        <p:nvGraphicFramePr>
          <p:cNvPr id="2" name="图表 1"/>
          <p:cNvGraphicFramePr/>
          <p:nvPr/>
        </p:nvGraphicFramePr>
        <p:xfrm>
          <a:off x="357158" y="2571744"/>
          <a:ext cx="4032448" cy="312152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8" name="图表 7"/>
          <p:cNvGraphicFramePr/>
          <p:nvPr/>
        </p:nvGraphicFramePr>
        <p:xfrm>
          <a:off x="4429124" y="2571744"/>
          <a:ext cx="4032448" cy="312152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defTabSz="913130" eaLnBrk="1" hangingPunct="1"/>
            <a:r>
              <a:rPr lang="en-AU" altLang="zh-CN" dirty="0" smtClean="0">
                <a:ea typeface="宋体" panose="02010600030101010101" pitchFamily="2" charset="-122"/>
              </a:rPr>
              <a:t>旅行商问题</a:t>
            </a:r>
            <a:endParaRPr lang="en-AU" altLang="zh-CN" dirty="0" smtClean="0">
              <a:ea typeface="宋体" panose="02010600030101010101" pitchFamily="2" charset="-122"/>
            </a:endParaRPr>
          </a:p>
        </p:txBody>
      </p:sp>
      <p:graphicFrame>
        <p:nvGraphicFramePr>
          <p:cNvPr id="4" name="Table 3"/>
          <p:cNvGraphicFramePr>
            <a:graphicFrameLocks noGrp="1"/>
          </p:cNvGraphicFramePr>
          <p:nvPr/>
        </p:nvGraphicFramePr>
        <p:xfrm>
          <a:off x="1708422" y="3319463"/>
          <a:ext cx="6096000" cy="219075"/>
        </p:xfrm>
        <a:graphic>
          <a:graphicData uri="http://schemas.openxmlformats.org/drawingml/2006/table">
            <a:tbl>
              <a:tblPr/>
              <a:tblGrid>
                <a:gridCol w="3048000"/>
                <a:gridCol w="3048000"/>
              </a:tblGrid>
              <a:tr h="219075">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Georgia" panose="02040502050405020303" pitchFamily="18" charset="0"/>
                        <a:ea typeface="宋体" panose="02010600030101010101" pitchFamily="2" charset="-122"/>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smtClean="0">
                        <a:ln>
                          <a:noFill/>
                        </a:ln>
                        <a:solidFill>
                          <a:schemeClr val="tx1"/>
                        </a:solidFill>
                        <a:effectLst/>
                        <a:latin typeface="Georgia" panose="02040502050405020303" pitchFamily="18" charset="0"/>
                        <a:ea typeface="宋体" panose="02010600030101010101" pitchFamily="2" charset="-122"/>
                      </a:endParaRPr>
                    </a:p>
                  </a:txBody>
                  <a:tcPr marL="0" marR="0" marT="0" marB="0" anchor="ctr" horzOverflow="overflow">
                    <a:lnL>
                      <a:noFill/>
                    </a:lnL>
                    <a:lnR>
                      <a:noFill/>
                    </a:lnR>
                    <a:lnT>
                      <a:noFill/>
                    </a:lnT>
                    <a:lnB>
                      <a:noFill/>
                    </a:lnB>
                    <a:lnTlToBr>
                      <a:noFill/>
                    </a:lnTlToBr>
                    <a:lnBlToTr>
                      <a:noFill/>
                    </a:lnBlToTr>
                    <a:noFill/>
                  </a:tcPr>
                </a:tc>
              </a:tr>
            </a:tbl>
          </a:graphicData>
        </a:graphic>
      </p:graphicFrame>
      <p:pic>
        <p:nvPicPr>
          <p:cNvPr id="17414" name="Picture 1" descr="http://boyuan.global-optimization.com/optimization_files/Fig2a.gif"/>
          <p:cNvPicPr>
            <a:picLocks noChangeAspect="1" noChangeArrowheads="1"/>
          </p:cNvPicPr>
          <p:nvPr/>
        </p:nvPicPr>
        <p:blipFill>
          <a:blip r:embed="rId1" cstate="print"/>
          <a:srcRect/>
          <a:stretch>
            <a:fillRect/>
          </a:stretch>
        </p:blipFill>
        <p:spPr bwMode="auto">
          <a:xfrm>
            <a:off x="1007764" y="2420888"/>
            <a:ext cx="3676650" cy="2809875"/>
          </a:xfrm>
          <a:prstGeom prst="rect">
            <a:avLst/>
          </a:prstGeom>
          <a:noFill/>
          <a:ln w="9525">
            <a:noFill/>
            <a:miter lim="800000"/>
            <a:headEnd/>
            <a:tailEnd/>
          </a:ln>
        </p:spPr>
      </p:pic>
      <p:pic>
        <p:nvPicPr>
          <p:cNvPr id="17415" name="Picture 2" descr="http://boyuan.global-optimization.com/optimization_files/Fig2b.gif"/>
          <p:cNvPicPr>
            <a:picLocks noChangeAspect="1" noChangeArrowheads="1"/>
          </p:cNvPicPr>
          <p:nvPr/>
        </p:nvPicPr>
        <p:blipFill>
          <a:blip r:embed="rId2" cstate="print"/>
          <a:srcRect/>
          <a:stretch>
            <a:fillRect/>
          </a:stretch>
        </p:blipFill>
        <p:spPr bwMode="auto">
          <a:xfrm>
            <a:off x="4324374" y="2428875"/>
            <a:ext cx="3676650" cy="2809875"/>
          </a:xfrm>
          <a:prstGeom prst="rect">
            <a:avLst/>
          </a:prstGeom>
          <a:noFill/>
          <a:ln w="9525">
            <a:noFill/>
            <a:miter lim="800000"/>
            <a:headEnd/>
            <a:tailEnd/>
          </a:ln>
        </p:spPr>
      </p:pic>
      <p:sp>
        <p:nvSpPr>
          <p:cNvPr id="17416" name="TextBox 6"/>
          <p:cNvSpPr txBox="1">
            <a:spLocks noChangeArrowheads="1"/>
          </p:cNvSpPr>
          <p:nvPr/>
        </p:nvSpPr>
        <p:spPr bwMode="auto">
          <a:xfrm>
            <a:off x="-32" y="5733256"/>
            <a:ext cx="9142246" cy="400110"/>
          </a:xfrm>
          <a:prstGeom prst="rect">
            <a:avLst/>
          </a:prstGeom>
          <a:noFill/>
          <a:ln w="9525">
            <a:noFill/>
            <a:miter lim="800000"/>
          </a:ln>
        </p:spPr>
        <p:txBody>
          <a:bodyPr wrap="none">
            <a:spAutoFit/>
          </a:bodyPr>
          <a:lstStyle/>
          <a:p>
            <a:pPr defTabSz="913130"/>
            <a:r>
              <a:rPr lang="en-US" altLang="zh-CN" sz="2000" dirty="0" smtClean="0">
                <a:latin typeface="Georgia" panose="02040502050405020303" pitchFamily="18" charset="0"/>
              </a:rPr>
              <a:t>Totally 20</a:t>
            </a:r>
            <a:r>
              <a:rPr lang="en-US" altLang="zh-CN" sz="2000" dirty="0">
                <a:latin typeface="Georgia" panose="02040502050405020303" pitchFamily="18" charset="0"/>
              </a:rPr>
              <a:t>!=</a:t>
            </a:r>
            <a:r>
              <a:rPr lang="en-US" altLang="zh-CN" sz="2000" dirty="0">
                <a:solidFill>
                  <a:srgbClr val="C00000"/>
                </a:solidFill>
                <a:latin typeface="Georgia" panose="02040502050405020303" pitchFamily="18" charset="0"/>
              </a:rPr>
              <a:t>2,432,902,008,176,640,000</a:t>
            </a:r>
            <a:r>
              <a:rPr lang="en-US" altLang="zh-CN" sz="2000" dirty="0">
                <a:latin typeface="Georgia" panose="02040502050405020303" pitchFamily="18" charset="0"/>
              </a:rPr>
              <a:t>  different routes for a 20-city problem.</a:t>
            </a:r>
            <a:endParaRPr lang="en-US" altLang="zh-CN" sz="2000" dirty="0">
              <a:latin typeface="Georgia" panose="02040502050405020303" pitchFamily="18" charset="0"/>
            </a:endParaRPr>
          </a:p>
        </p:txBody>
      </p:sp>
      <p:sp>
        <p:nvSpPr>
          <p:cNvPr id="17417" name="Slide Number Placeholder 8"/>
          <p:cNvSpPr>
            <a:spLocks noGrp="1"/>
          </p:cNvSpPr>
          <p:nvPr>
            <p:ph type="sldNum" sz="quarter" idx="12"/>
          </p:nvPr>
        </p:nvSpPr>
        <p:spPr bwMode="auto">
          <a:noFill/>
          <a:ln>
            <a:miter lim="800000"/>
          </a:ln>
        </p:spPr>
        <p:txBody>
          <a:bodyPr/>
          <a:lstStyle/>
          <a:p>
            <a:fld id="{9A412ECD-F847-4EA9-A6EB-46AFD4A74C3E}" type="slidenum">
              <a:rPr lang="zh-CN" altLang="en-US" smtClean="0"/>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6"/>
                                        </p:tgtEl>
                                        <p:attrNameLst>
                                          <p:attrName>style.visibility</p:attrName>
                                        </p:attrNameLst>
                                      </p:cBhvr>
                                      <p:to>
                                        <p:strVal val="visible"/>
                                      </p:to>
                                    </p:set>
                                    <p:animEffect transition="in" filter="wipe(left)">
                                      <p:cBhvr>
                                        <p:cTn id="7" dur="500"/>
                                        <p:tgtEl>
                                          <p:spTgt spid="1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defTabSz="913130" eaLnBrk="1" hangingPunct="1"/>
            <a:r>
              <a:rPr lang="en-AU" altLang="zh-CN" smtClean="0">
                <a:ea typeface="宋体" panose="02010600030101010101" pitchFamily="2" charset="-122"/>
              </a:rPr>
              <a:t>背包问题</a:t>
            </a:r>
            <a:endParaRPr lang="en-AU" altLang="zh-CN" smtClean="0">
              <a:ea typeface="宋体" panose="02010600030101010101" pitchFamily="2" charset="-122"/>
            </a:endParaRPr>
          </a:p>
        </p:txBody>
      </p:sp>
      <p:sp>
        <p:nvSpPr>
          <p:cNvPr id="13" name="Cloud Callout 12"/>
          <p:cNvSpPr/>
          <p:nvPr/>
        </p:nvSpPr>
        <p:spPr>
          <a:xfrm>
            <a:off x="5572125" y="2071688"/>
            <a:ext cx="1785938" cy="1071562"/>
          </a:xfrm>
          <a:prstGeom prst="cloudCallout">
            <a:avLst>
              <a:gd name="adj1" fmla="val -27815"/>
              <a:gd name="adj2" fmla="val 84480"/>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4000">
                <a:solidFill>
                  <a:srgbClr val="FFFFFF"/>
                </a:solidFill>
              </a:rPr>
              <a:t>$</a:t>
            </a:r>
            <a:endParaRPr lang="en-US" altLang="zh-CN" sz="4000">
              <a:solidFill>
                <a:srgbClr val="FFFFFF"/>
              </a:solidFill>
            </a:endParaRPr>
          </a:p>
        </p:txBody>
      </p:sp>
      <p:pic>
        <p:nvPicPr>
          <p:cNvPr id="18442" name="Picture 2" descr="C:\Documents and Settings\Linda\Local Settings\Temporary Internet Files\Content.IE5\J2DHMZ2T\MCj02875910000[1].wmf"/>
          <p:cNvPicPr>
            <a:picLocks noChangeAspect="1" noChangeArrowheads="1"/>
          </p:cNvPicPr>
          <p:nvPr/>
        </p:nvPicPr>
        <p:blipFill>
          <a:blip r:embed="rId1" cstate="print"/>
          <a:srcRect/>
          <a:stretch>
            <a:fillRect/>
          </a:stretch>
        </p:blipFill>
        <p:spPr bwMode="auto">
          <a:xfrm>
            <a:off x="5429250" y="3429000"/>
            <a:ext cx="2249488" cy="2698750"/>
          </a:xfrm>
          <a:prstGeom prst="rect">
            <a:avLst/>
          </a:prstGeom>
          <a:noFill/>
          <a:ln w="9525">
            <a:noFill/>
            <a:miter lim="800000"/>
            <a:headEnd/>
            <a:tailEnd/>
          </a:ln>
        </p:spPr>
      </p:pic>
      <p:sp>
        <p:nvSpPr>
          <p:cNvPr id="18444" name="Slide Number Placeholder 15"/>
          <p:cNvSpPr>
            <a:spLocks noGrp="1"/>
          </p:cNvSpPr>
          <p:nvPr>
            <p:ph type="sldNum" sz="quarter" idx="12"/>
          </p:nvPr>
        </p:nvSpPr>
        <p:spPr bwMode="auto">
          <a:noFill/>
          <a:ln>
            <a:miter lim="800000"/>
          </a:ln>
        </p:spPr>
        <p:txBody>
          <a:bodyPr/>
          <a:lstStyle/>
          <a:p>
            <a:fld id="{281EE5BE-C981-4C47-85D5-0C4299CD6D7A}" type="slidenum">
              <a:rPr lang="zh-CN" altLang="en-US" smtClean="0"/>
            </a:fld>
            <a:endParaRPr lang="en-US" altLang="zh-CN" smtClean="0"/>
          </a:p>
        </p:txBody>
      </p:sp>
      <p:sp>
        <p:nvSpPr>
          <p:cNvPr id="2" name="AutoShape 2" descr="data:image/jpeg;base64,/9j/4AAQSkZJRgABAQAAAQABAAD/2wCEAAkGBxQTEBQUEhQUFRUXFRYVFxgYGRcXFhQXFBUXGBgXFxUYHCohGBwlHRgXITEiJSorLi4uGB8zODMsNygtLisBCgoKDg0OGxAQGiwlHyUvLC4sLC0xNDYsLC80Nyw0NCw4Ly8sMSwsLCwsNzQtLCwsLC8sLCwsLy8sLCwvLDQsOP/AABEIALoBDwMBIgACEQEDEQH/xAAcAAABBAMBAAAAAAAAAAAAAAAAAwQFBgIHCAH/xABMEAACAQIDAwkDCAYGCQUAAAABAgADEQQSIQUxQQYTIlFhcYGRoQcysRQjQlJiksHRM3KCwuHwRFODorLxFiRDY3OTs8PSCDRUo+P/xAAaAQEAAwEBAQAAAAAAAAAAAAAAAQQFAgMG/8QAMREAAgICAAMFBgYDAQAAAAAAAAECEQMEEiExBRMiQVEUMmFxgZFCobHB0eEjJFIG/9oADAMBAAIRAxEAPwDeMSr4hEF3ZVH2iB8ZDcutttg9n18Qls6qAl9RndgikjiAWBt2Tl/HYh61Q1KzNVqHe7nMx8TuHYNBAOr223hhvxFAd9RPzjeryowS+9jMKO+tTH705SyjqE9tAOpDy32d/wDOwnhWpn4GJty82cP6bQ8HB+E5fhaAdMv7RtmD+l0/AOfgsQf2obLH9Kv3U6x/cnNsIB0U/ta2WP8Abue6hX/8Im3te2bwesf7J/xE55heAb9q+2bADcmJbtFNB/icGY0vbJg2vlo4nTrFIf8AcmhItRdgVsCbXsLde8SaYN8H2u4bhQxH/wBf/nEm9r1HhhqviyD85p8VD9Sp91pldv6up93+Mnhl6A2y/tgXhhGPfVA/cMRb2wnhgx41/wD8pq0JU/qn9B+MVGGqfUPp+cnu5+jBsg+2CpwwiD+1J/7cTb2u1+GGpDvdj+AmvRhKn1T5j85kMFU6h5zrucn/ACwXpva3iuFGgO/nD+8JK8mvaoalZaeLpoiuQoqISApJsMysTp2306urWIwFT7PmfyiWJw7LbNaxuNP8oeGaVtA6ihIrkpjTWwOHqE3LUULH7QUBvUGSs8gEIQgBCEIAQhCAEIQgBCEIAQhCAVb2n4PndkYtd5Wnzg/smFT92c1YakGaxv4TrfH4YVKVSmdzoyHuZSD8ZyTh1KOA3vKcrd40PrO8dcavpYHnyBes+n5T0YFe3zjqL4JQXsVLXBAADNY9eVSCRv3Ht1tY7ns+JfhR0MPkSdR8zPRhE+r8ZOjZ1PXMxAAUe+vSboq1iV0GbNr9k6G0jsSFuMosCqnffXKM1+rpX0/C0mOLE+kV9gNBhU+qJ6MOv1V8hFYTtY4LyQMBSXqHlPco6hMoTrhXoDyeg2hCSCawtbMt+PHvi0h8FXytruOh/OTE8pKmQEIQnICEIQBzTpLYE5juvqoGm/jeR3KnDqg6DBglQag3uCbbxodG4dUcRttGnmpOPsm3fbSeGXG5J8/J8ib5G2/ZHi8+zVXjSqVE8zzg9Hl0mq/Ybjbriaf/AAqo/aDK3+FZtSY5yEIQgBCEIAQhCAEIQgBCEIAQhCAE5Z5cYPmdp4tBwruw7qh5wejCdTTnv23YLJtUvbSrRpv3lc1M+irAK4p0hEsI10Xut5RafSQlxRT9To8nssWE2RSZQ2mo3EtfdfhHtPY1LXog+DETxezBepWe1FeTKhPLy7UtnKP9ko/ZA+Mw2rhxzDgAe7m0t9E34d0hbKbqjhbibSop1p6EPUZIUsOMt7E6XOrWv1aJp5zCrSI3rl7L34S2ki4M+aPV8IvQ2e77rb7an+euPNmvaoD2MNCQbsjAdIe7qd/DfJDD255xuBYHsGY6+A6+ydJLio880nGFojV2FUtfMnrw4bpI7KwJdbZrkC+7h5y7cpMTSamoptTIDjIFK5kTJqrIqDKL9ZJvfhK9yYxi0WqBmFM2ypU5sVChRxwO6631HZMTtTZy48UJw8Ntp9Pp1K3fTtqxhjMHkUG97m0WwGCVgCQx33tp62kzyxxFOs9SpSOZTka9iNbAHQi/XKi+Nq0yuRiBqbCxH3TvlfBsZcms5cVtSav1+3zLmrJP3+ZYK2zUH0T968YYikBuFh/PExzQ5UnLZqVHMOIU69tibSD2xtKpVO/TqFgPBRPJZsz5N/mXZd2laQtcHdqJ4RGuzgQlj1n11jqbWJ3BMpvqSfsaxXN7R5vg9KrT8UYMPRW85vSc58lcTzO1aLcPlFP7tYBG+LToyYs48MmjkIQhOQEIQgBCEIAQhCAEIQgBCEIATTv/AKgsF/7Ot21aR8Qrr/hebilA9t2C5zZTPa5pVqVTuuTTPpUgGjdnN0LdRjuR+zG1I7jJCb2pK8MTpFm2RiPmV8t5FracD1Wj9a56h6n4mU9dsvRXKiB81+Fzwvbq74+q4rE/JjiFCGmpysV4NxAuNbaC/We+Uc2THCbTZQnrTlJ0WdKp7PIflFGBdSCbix8jpu8ZBckqpxdGoXaqHFR0BplLAZEKEgkbiTc7ottiuKNC6hGdVRnFXOxqLUJptlu3RZGVrEaaa7xPB7ONeoWlPrZECgvMljU+cD5ebI+jbVr36z1cDEKPSNl1PUNT5CX7Z1bDrs2m3N0UrLVsGNNAzkvZA7MNejUW3G4WXbB8paOIwtQ0CUbmiQMtiGNNiLAa3Fpbfaqi2uH8/wCjQUXVmm6eysQRcUK9uvm6lvPLaLV8PVwxFTEU3VWGhNrm+7j2GX+rtH5Xsl0JZqjirzLIy30Jak+dyAultCb6W3yi7Q23Vx2DqBqRT5OVpsOiDTyAaHW7X1N7cTOcPak55UqSTr5kvHxPhfS6fyEDyjpgdGmx72/IRuu1SSxCqMxvrc2+EnOTVbBjCUecXDK+Y5iyhqptUa7XZgFGVlAGvukjUaVzZFanTxCswNSmlUNbcXVWvxHG24zQyQx7KcMkbSfn9TvZ0sOPDKUE001zfzJWhjKlsriwdbr0SMwPEXOoPWOqYUxc/wAjTwlg5T8qMLiqCqtGqKy2IqHIACSM4sCbqe4bl6rSD2JWBqrmF9SpG7gbfhPGGvDHj8OPh9UZ2N0pJMd0NmX3KIsdlNYnLul5emiEBkQEqNAt9403NYmMk2ezIDVqW3npBV67cNNDKc9pxXgicpNvxSZQq6Abib31B+PdEZP7cwVFQ7LUVqmhtzl95F7KBbdK/LGrOc4XPqWoJJUiJ2kStYMuhKXB7Ua4+M6ZwWIFSmlQbnRXHcwBHxnNe2F/Rt1Nb7wP42m9vZ1i+c2Xhj9VOb/5TFPgomftRrKzoskIQlcBCEIAQhCAEIQgBCEIAQhCAEhOW+B57ZuLpje1Cpb9ZVLL6gSbnjqCCDuIsfGAci7PfpjtH8ZKyNxWH5nEPT/qqr0/+W5X8JJTX7PlcGviSj1VYkZcul734Agi47ReSOzsQgwDpzakow1yBiQ5YhjUOq2ztqertjCg6hrvcrre3+fXJKjyiVa9WrzVMCpTNLm6YZFA3A6k6gW8pV3dPLkyuUI30LOHFJ80vgeciKLUBVOYZHyG5GiDMaZOW4zG1TrG4SxVcY5JZij0VGV0soIDPq2gNgwLXAO5/EUuhWJXIik3voBckHhoLw+UOjt7yNc5hdhraxDKfgZ5w7MzvrSZ6Q1Mz5V+Zd9p4YFxRpIi0+i2UsyDKyqCyMgNrc2uluPDfHGzKCUmd3qU8xbMqJ0ADYrmY3GY2Y+8GsQCNRKhs/FPVqWqOx0A3tuuOAOvHSTa7OpjepO/UqOHa3HUShvJYMvBNu6XTp+v7FXPk9nl3clzJGhjcMM1Ki9GiRTboDo0G6SZumV1drbgdwNhpKtXoOofmCGFdw1SyuSqgBN7KLaZjpr177CaWlYaWHdb8JmplD26MWmou16v+itLdfkimjCaC178dRbssI5wmEa+gzdlifQRaqlmYdRI8jLRyC2+cNWZTkCVFYEu2QKQpKknjqLftG0+/cv8XHBXysv5NrJlg4y6MrRBJ4DuH8YlTrGnWBvpcE/nHNRyWJO8kk95MZ45dR26fz5z0ywTgVVjjHojYWx9i1sSMyMSobKSzsACRfcOFuzjIDa2B/1inTboZnFJj9U5wpJ67X9JIbB21WTD83TYqMwcst73yhbZurQRrykrNU+cY3fPckADU8bDduE+J0s8o7UYSk2+advl5/ueOpJRzRX0PNt7CXDh8tbnGp1RSqDIUCllLAg5jmGnZvkReZ4nEVXJz1HqXNySzHX9qJmfUK6pu2am0vDFt2NNqi9Jj1Wb7pBm1vYvi82Cq0/qViR2K6qR6hprGsl1I6wR5iWz2F4y1avTO96KP40myn/qTN3o+JMom44QhKICEIQAhCEAIQhACEIQAhCEAIQhAOZvajgua2vihwZ1qj+0RWJ+8WjCm1wD2CXH29YPLj6NX+soZfGk5/B1lJwTXQeXlNDs+Xja+BKFiIzEezPD7OL3IFQ6n3UzacNbzYTo0dLLGHFxOi+ezPlXh8PhnoV6ppM1YsrBWIyuirqw92zDf28N4qPLDaNPEY6tWpBgjsCM2W9wiqx6JI1IJ0PGIU+T9cnRCB2kD0vH1HkpU+kyDzP4TnHgjDI8i6s9Pa9PFkc+Pm/r+hF7Me1VfLzlsrI6BSwChxmWwGoPGRrcnsils5JUEiwtqNesyY2dsKrXRnUsyoLatY7ty5bcJj9s6HfTWVzUUkk2/mZO/nx7OVSxW+XoNucJ3knvh8pQG2Zb9VxfymdPAKQDkv2tqB4tF6dO2gHlu07pXh/5pfjyfZf2ZTmiMp7Iq16lQ0aVWoBY3VbAEjiWsBuMjMMhf3MrWNtGUi++11JmxeSW11w9Stm1z0lKjrakzaX4X5wa9krm2tmYQfKMlNKLVm51HBUGkyjVEOnRYsxIN/e4WW1rP2hLT/14teFJK+vQ1NeSlGN9Bbk/yQbEYVsQ9UUlTPmXIXcc3v0DDeBpIbaFPDNgxXw1aqX57m3RxTBC5C2YZC1t6fS4mTDcqaiUuZoZaaC+qlXdyw1YgEi5PWD+VNfABTcc4LkkKeioJ3nIDYbuqeWHtTLkmlJum10XI9+6yPmouiV2Gma1yRbMSbkgBQWPRvroJMY7DrzWZNQRcEqFYFSLg2J+PGQ+wKrU3DJqysGAtcXHZxGkljjSyBGyqoDhRuC52LEXPaZnbblj25Rt9b+9M1cEIvCpRS6fyK7O2ZTY0b5zzgp3N7Wz1KlMkKEOilLklhoZB1O3fPecOUDMSNejc2GvVu1mDmamnCccnNOjx25ReP3rd9AvH/swxPNbVpjgzVaZ7nUsvrlkdG2BxXM46nV3BalKr4K/S9BPfej4E/iZZ0zCEJlEBCEIAQhCAEIQgBCEIAQhCAEIQgGq/b/g74XDVQPcrFCeoVEJ+NMec1Ds1uiR2/GdAe13Bc7sfEdaZKo/s3Ut/dzTnzZIuxHZfy/zlrTlWZEofy68m3vhV7Cy+RuPQiUtlsbS38hBnSqnUwb7wt+7N5PhK+3G8ZZ8BjKdCnztWmXHOqBYX4HfxGpGu7S3GS9fZlOrVZgcoIDZdzAb2O6x010Ol5E1K9Cl79akhtxZezheManKzDIbh2Yg6ZFbf2E2HCZ0oZnmlOMuT6fArR5wUeGxbEbLKkqdfgQZF7E2w+GRkUXvZTe4sUupOnX+EyxnLfMbrRJP2mVPRQZWK+2aoZiqquZi27NYsSTYntJl+u8jWaN/yTDBkV1yLDXxjO7OQoLG5sB2cTrwnnOHeTKk20Kh3uR3afCJNVze/duo31/jPXiilSR0tST6ssG18StkyuCQ4uFazFT7wuDcXsJGYnGUzUJRWC6EAkEiyqD0mDHVgTa/GMrge7cndc6Wv2XiLVVG8jzlHPrYsk+8maetllrw4IkgMWx3DTrJb4Xt6RM0jwI8oyO0kHG/cIk+2OpT4m080tPH6fqektvK/wAQ5zEcSJ4YwbaZP0ReYc/UbcPT85Et/EncU2V+IsFHEArqRfjBsSvXIFMLVfrPYLn0EksBsOsOGh67D4m8rS35P3Uc2OGxg4CNcQ2c33aEedpLUuTrn3nVe65/KTOzuSVIkFy5XiS2VfvW/GV8mfJkVN8hZuTk3i+dweHqHe9Gmx7ygJ9bySmvFxeFoqAlRlsABzb1Da24XU2mdHlm9NgutVeqoFR7djKdfFZ4UDYEJX9n8r8PU0Ymmft7vvDTztJ6nUDAFSCDuINwfEQDKEIQAhCEAIQhACEIQAhCEAj+UOE57CYila+ejUQd7IQJyls6pZ1I4/iJ17OTtvYXmMbiKdrc3iKij9Vahy+lp3jlwzUvRgdwvoRwO/t74zbaA4An0iTY9uAA9ZtS3MK8zqyRAiiuBIU4lzxPh/Cecy54Hxng+0Yr3YkWTL41R9IRu+1F4XMa0dmu24E9wJ+Ef0OTlQ7wR3kD03zxl2jlfRJCxi+0epREjjXO4+QljoclvrFfIt8bSSw3JxOpm7t390SvLYzS6yIspGWo31j3yTo4cH3KIJ7Sz9fDy4y2/I6FP3uaW3WQxHhq0wqbZw62GcsTuyrofFiLeU8Xb6siyuvsSrUtdAoHUAg16xe8dUOSv1mUebfG0e1uUqhsq0tbE3diw0/4YjD/AEiru2WnlH6gUN2WZheRyHMlcNyaQC9mbu0HoNPOODhMPT940l72DHyFyJVKmPqOxFWoeznC/DfqtrmN8OucFOkW3jKE1O/UkA+N4sUW6vtrDppmcn7K5Rr1MSLeUQrcpFDZUpDXiXNT/p/jKyEvcOQpF7ZiwJtwG/Xxt2z1RmXXMSNxABB8f8osUWCttjFAhsuVDuyhabH9qxMaUtpOSz870ybBHDsw68rgW9DI9Eut7LpxLG47w1xfsvH9DK6AFne+hVaYsezMbg8N2nVIJFKvOZQH50L/AL0/Naniy6jx8p5TsrnUJv8A0YNZd2l7dJR4T1sKQwIBTL9GqecUcbZCSAL9RG/cZjQe7NYsBxOHAYa/WS5138PygEhgto1AL9J0v73RN/2BZh6yV2ZymyN83UKNfXKSfvKPxErWHpCpfoqwJHzjMQ2nWqlh4fCZYliAEapTaw0ChecA7GUEjusIBtXZvLqoLc4q1B1r0W/I+ks+z+VGGq6Z8jfVfonz3Hzmk8FhsS4AoU6p686qoHZzinMfEGWXZvJ/FH9LzajquSR4jf5QDb4M9lF2TgalD3a72+qLZPutcSw0drMPeAPoYIsmYRpR2ijcbHt09d0dgwSEIQgBCEIATnf2x7GajtR6lvm8QFqIeGZVVHW/WCA37YnREiuU2xaOLwz0a6KwIJUt9B7EK6nepF94gHLgwyj3m8pYMPyUBsWa3Gw139pjHaFPm2NPFIaVZNCRqG4ZgdzDjeLUsfiMOLBrrwuAwHdfdAJrC8mqY3B27Lk+gjz5DSp7xSW31iuYeBu3pKhidsV6nv1XI6rmw7hwjZq2awa2nEXue8kmTZFF0qbWw6j3y36ilrd+a1ozqcpUt83Tvw6bgXP6osZWBRYagMRa+4jS+/uv4Qq6EMq5O5r2PWL/AJkxYomKnKaqwATIhPDLu1t+kbUeekZ7Qx9ViBUaqBobs+fQ8RYAEdWto3xtQPlOdna2t0C6gD6QN2PaTfTjMsXSsEvSyHLmzZmYtexB1J0t1devZFkiVR7ELmWovWBZj2Zit7/zrMsXTYFTaplIBXP0gRuuLeOtoYmpdV+cV7LawGoHUdDf+d0yq4e6Bkp1ABYEsQy5jw3abjAEqpAYMhUcbUywy9gzb/475lik6QJDgnX5wWuTv103/wA3mdQhlBLUwR0coUq2g36CwOvfp55AZ03VSRpe91C68CO710gGGKXKw0RNB+jbMN3fv857VADBiGdb3uwKX6+kPziiqcmXLTFje+XpdxIt8ZiawChWqMyjcLkgeW6AZ1KRpkOAgVtfeSpYfaW9wf5tEyQDcEkHhqgN/tDS/eYpRoFv0dFm7bWH3v4yf2VySx1YWAKpe+4tbxtlPiYBENhHSzhLKeJIqHyBv5GLUmTUiozsbdGj0QTf6QN/My/7J9mVOmP9YdSfqswAHcouJaMLydp0x82lJu4hj/egizUmE2NWqNejQdgf60AgablY3YeI4yxYXkhintnqrRA+inSt53B8hNgEW0It2TyTRFlUwvIPDjWqWqHiTYX7DbeOyTuC2NQpC1Oki+F/jH0IIs9hPJ7JAXhCI4rFU6YvUdEH2iB5X3wBaK0cQy+6xHw8pVsby2wye4Wqn7Isv3mtIepyxxVU2w9EKOuxdvM2WCeZtGhtY/THiPykqDNSbM2FjsQ6tXZyt75SxC/dWwm1MGrBQHtecnQ4hCEAJhVpBhYzOEA1xyz9nwrgshud/dNR7X2LicMcpzZVNxx7LEcR2TqORu1di0q6kOo74BzMKSVNaZytxU/hGtSmVNiLGbP5WezIgl6PfpKDjKD0RkrIdDYm3DXXs4fxgEcrkd3VcgHyMdc6rkBUp0z9YltdOJ1v8Ym2HBF0OYdXH+PxjcwB3WRbWNQE8VVd3nrfuHjE2QW91j33089fSOdn0K/+zpm3WVFh3M27wMf0tgVm991Tu1P8+MAjgz81bMhW97WBP3rafzpPKbUOaObnucv0crLzYHaAuvmBLBQ5MUhqxZz2mw9NfWSeH2dTT3UUHrtr5nX1k0RZT8HTqkEJRvf6WW3qdB5x9h9gVzqWWnfeFub94Gh85bAkzUSaIsYYTkLSAU4nEKCy51QkvUZfrCkgLW7biTmD2HgaXu0qlUji2Wkp8elUHpI9MGFYvT6DneQLhux14jyPbHlPaWX9MuUfXXWn48U8dO2BZOUMUE/RUaNPtC53H7bk/COTjqre9Uc+Nh5CwjGjYgEEEHUEagjsPGOqawQOKUdIY2RgJkcSAbcerefujUySCRXE3FnAYdu8dxmXMK3uNY/Vb8DI5me1yMo62IUfn6RN3UAszmw3kAKo/tHNiO0SOR0PqlIr7wI/ngeMwMh6vLCmqlKbmppa1MGsT3O1kB7yRKiuwcfizdzUyk6B2JAH6q2EixRccdylwtLRqyk/VTpn+7u8ZX8Zy+G6jRJPXUNv7i3J85IbK9l+41X8Bp8JbtmcjMNRtZAT2xZNGsvl+0cTouZQfqDIPvatH+z/AGcV6pzVmseJNyfNptyjhkUdFQPCKyCSl7L9neHp2L9M9uss+E2TSpjoIo8I9hAPAJ7CEAIQhACEIQAhCEA8IkDt3krRxCm6gHrk/CAaF5TezqrQYvRvb0PeJWcDtFsPV+cprm905hoR2NvU9t/ynT1SmGFiLiVHlLyEo4gEhQGgGu8Bi6Vb3DZvqMdf2T9L49kdZOz8JXtvci8RhGJQEqOH5RPZnKgghMQpa2lzo48T7w7/ADEmzmiy2noXs84rhaiVFzU2DrxtoV/WXeIqEkkCASZLTjhKN+IHf/Ce4g06Yu7gdrEKPC51gCIWK00PCRWI5S4dfdzVD9kdH7zWt5GR1TlRXfSjTVfA1G89F9IFFnpbOy3akxpHecovTbtamdPEWPbJbZVenU0auudQMwpq1TXsCk28fKUWjsHHYo9LOR9onL4INBLdsL2eV1Qq1d0RjmZUYoCbW1y79JFnVErjtoYWiLPv/wB7UCE9q0qdy3cRIr/SQt0cPSqVP1UFGmfFrv5ASz7M5B4alrlDHeSeJliw+BpoOigHhIJNeYfZe0Kxv0KA6wM9S3bUqX9AJJ4X2fIxDYio9ZvtsWt3X3eEvEIBGYHYNCkOhTXykiqgbhaZQgBCEIAQhCAEIQgBCEIAQhCAEIQgBCEIAQhCAEIQgCOJwquLMARKFyr9m9KsC1MWM2HCAc247YuKwT6Z7Dcw0YePEdhiNDlHirn5wdmamGPwnQW3KKldVU94BlOp4Knn/Rp91fygGuaOIx9c2DVLfZUU/UC8mNnezzFVjmfS/E6nzabe2Th0AFlUdwElgIsGu9l+y6ktjVJY+ctuz+TWHpDo0xJiEAwSmBuAEzhCAEIQgBCEIAQhCAEIQgBCEIAQhCAEIQgH/9k="/>
          <p:cNvSpPr>
            <a:spLocks noChangeAspect="1" noChangeArrowheads="1"/>
          </p:cNvSpPr>
          <p:nvPr/>
        </p:nvSpPr>
        <p:spPr bwMode="auto">
          <a:xfrm>
            <a:off x="63500" y="-38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5299" y="3717889"/>
            <a:ext cx="1362645" cy="935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806371"/>
            <a:ext cx="1713947" cy="972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descr="http://t1.gstatic.com/images?q=tbn:ANd9GcRDXL-hBBGuMJybPN13-0vr4c0m-XzNkb_20tojqlmQ-FXW6V9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5810" y="5013176"/>
            <a:ext cx="1248118" cy="1310809"/>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5166136"/>
            <a:ext cx="1515567"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6147" y="2275235"/>
            <a:ext cx="1297781" cy="129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6" name="Picture 10" descr="A Hermès handbag has set a world record for the highest price for a handbag sold at public auction, fetching $203,150 at a sale in Dallas, Texas. The bag, officially named Hermès Exceptional Collection Shiny Rouge H Porosus Crocodile 30 cm Birkin Bag with Solid 18K White Gold &amp; Diamond Hardware, sold on Dec. 6 to a collector who wished to remain anonymous, according to Heritage Aucti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7026" y="2246672"/>
            <a:ext cx="1524935" cy="13184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442"/>
                                        </p:tgtEl>
                                        <p:attrNameLst>
                                          <p:attrName>style.visibility</p:attrName>
                                        </p:attrNameLst>
                                      </p:cBhvr>
                                      <p:to>
                                        <p:strVal val="visible"/>
                                      </p:to>
                                    </p:set>
                                    <p:anim calcmode="lin" valueType="num">
                                      <p:cBhvr additive="base">
                                        <p:cTn id="7" dur="1000" fill="hold"/>
                                        <p:tgtEl>
                                          <p:spTgt spid="18442"/>
                                        </p:tgtEl>
                                        <p:attrNameLst>
                                          <p:attrName>ppt_x</p:attrName>
                                        </p:attrNameLst>
                                      </p:cBhvr>
                                      <p:tavLst>
                                        <p:tav tm="0">
                                          <p:val>
                                            <p:strVal val="1+#ppt_w/2"/>
                                          </p:val>
                                        </p:tav>
                                        <p:tav tm="100000">
                                          <p:val>
                                            <p:strVal val="#ppt_x"/>
                                          </p:val>
                                        </p:tav>
                                      </p:tavLst>
                                    </p:anim>
                                    <p:anim calcmode="lin" valueType="num">
                                      <p:cBhvr additive="base">
                                        <p:cTn id="8" dur="1000" fill="hold"/>
                                        <p:tgtEl>
                                          <p:spTgt spid="184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装箱问题</a:t>
            </a:r>
            <a:endParaRPr lang="en-US" altLang="zh-CN" dirty="0" smtClean="0"/>
          </a:p>
        </p:txBody>
      </p:sp>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a:p>
        </p:txBody>
      </p:sp>
      <p:pic>
        <p:nvPicPr>
          <p:cNvPr id="4103" name="Picture 7" descr="http://www.crowley.com/extension/crowley/design/crowley/images/Service_01.png">
            <a:hlinkClick r:id="rId1" action="ppaction://hlinkpres?slideindex=1&amp;slidetitle="/>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9992" y="2348879"/>
            <a:ext cx="4581931" cy="375686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yourholidayhomes.com/images/content/content/827/070910packing-01.jpg">
            <a:hlinkClick r:id="rId3" action="ppaction://hlinkpres?slideindex=1&amp;slidetit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29" y="2533630"/>
            <a:ext cx="4253895" cy="3387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p:cTn id="7" dur="1000" fill="hold"/>
                                        <p:tgtEl>
                                          <p:spTgt spid="4103"/>
                                        </p:tgtEl>
                                        <p:attrNameLst>
                                          <p:attrName>ppt_w</p:attrName>
                                        </p:attrNameLst>
                                      </p:cBhvr>
                                      <p:tavLst>
                                        <p:tav tm="0">
                                          <p:val>
                                            <p:fltVal val="0"/>
                                          </p:val>
                                        </p:tav>
                                        <p:tav tm="100000">
                                          <p:val>
                                            <p:strVal val="#ppt_w"/>
                                          </p:val>
                                        </p:tav>
                                      </p:tavLst>
                                    </p:anim>
                                    <p:anim calcmode="lin" valueType="num">
                                      <p:cBhvr>
                                        <p:cTn id="8" dur="1000" fill="hold"/>
                                        <p:tgtEl>
                                          <p:spTgt spid="4103"/>
                                        </p:tgtEl>
                                        <p:attrNameLst>
                                          <p:attrName>ppt_h</p:attrName>
                                        </p:attrNameLst>
                                      </p:cBhvr>
                                      <p:tavLst>
                                        <p:tav tm="0">
                                          <p:val>
                                            <p:fltVal val="0"/>
                                          </p:val>
                                        </p:tav>
                                        <p:tav tm="100000">
                                          <p:val>
                                            <p:strVal val="#ppt_h"/>
                                          </p:val>
                                        </p:tav>
                                      </p:tavLst>
                                    </p:anim>
                                    <p:animEffect transition="in" filter="fade">
                                      <p:cBhvr>
                                        <p:cTn id="9" dur="10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defTabSz="913130" eaLnBrk="1" hangingPunct="1"/>
            <a:r>
              <a:rPr lang="en-AU" altLang="zh-CN" dirty="0" smtClean="0">
                <a:ea typeface="宋体" panose="02010600030101010101" pitchFamily="2" charset="-122"/>
              </a:rPr>
              <a:t>局部最优</a:t>
            </a:r>
            <a:endParaRPr lang="en-AU" altLang="zh-CN" dirty="0" smtClean="0">
              <a:ea typeface="宋体" panose="02010600030101010101" pitchFamily="2" charset="-122"/>
            </a:endParaRPr>
          </a:p>
        </p:txBody>
      </p:sp>
      <p:graphicFrame>
        <p:nvGraphicFramePr>
          <p:cNvPr id="28" name="Diagram 27"/>
          <p:cNvGraphicFramePr/>
          <p:nvPr/>
        </p:nvGraphicFramePr>
        <p:xfrm>
          <a:off x="357158" y="5373216"/>
          <a:ext cx="8429684" cy="134076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2" name="组合 1"/>
          <p:cNvGrpSpPr/>
          <p:nvPr/>
        </p:nvGrpSpPr>
        <p:grpSpPr>
          <a:xfrm>
            <a:off x="142875" y="2643188"/>
            <a:ext cx="2704162" cy="2655887"/>
            <a:chOff x="142875" y="2643188"/>
            <a:chExt cx="2704162" cy="2655887"/>
          </a:xfrm>
        </p:grpSpPr>
        <p:cxnSp>
          <p:nvCxnSpPr>
            <p:cNvPr id="5" name="Straight Arrow Connector 4"/>
            <p:cNvCxnSpPr/>
            <p:nvPr/>
          </p:nvCxnSpPr>
          <p:spPr>
            <a:xfrm>
              <a:off x="489600" y="4857750"/>
              <a:ext cx="2357437"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607218" y="3750469"/>
              <a:ext cx="22161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357188" y="2928938"/>
              <a:ext cx="1571625" cy="12858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492" name="TextBox 20"/>
            <p:cNvSpPr txBox="1">
              <a:spLocks noChangeArrowheads="1"/>
            </p:cNvSpPr>
            <p:nvPr/>
          </p:nvSpPr>
          <p:spPr bwMode="auto">
            <a:xfrm>
              <a:off x="2428875" y="4929188"/>
              <a:ext cx="347663" cy="369887"/>
            </a:xfrm>
            <a:prstGeom prst="rect">
              <a:avLst/>
            </a:prstGeom>
            <a:noFill/>
            <a:ln w="9525">
              <a:noFill/>
              <a:miter lim="800000"/>
            </a:ln>
          </p:spPr>
          <p:txBody>
            <a:bodyPr wrap="none">
              <a:spAutoFit/>
            </a:bodyPr>
            <a:lstStyle/>
            <a:p>
              <a:pPr defTabSz="913130"/>
              <a:r>
                <a:rPr lang="en-AU" altLang="zh-CN">
                  <a:latin typeface="Georgia" panose="02040502050405020303" pitchFamily="18" charset="0"/>
                </a:rPr>
                <a:t>X</a:t>
              </a:r>
              <a:endParaRPr lang="en-US" altLang="zh-CN">
                <a:latin typeface="Georgia" panose="02040502050405020303" pitchFamily="18" charset="0"/>
              </a:endParaRPr>
            </a:p>
          </p:txBody>
        </p:sp>
        <p:sp>
          <p:nvSpPr>
            <p:cNvPr id="20495" name="TextBox 23"/>
            <p:cNvSpPr txBox="1">
              <a:spLocks noChangeArrowheads="1"/>
            </p:cNvSpPr>
            <p:nvPr/>
          </p:nvSpPr>
          <p:spPr bwMode="auto">
            <a:xfrm>
              <a:off x="142875" y="2643188"/>
              <a:ext cx="260350" cy="369887"/>
            </a:xfrm>
            <a:prstGeom prst="rect">
              <a:avLst/>
            </a:prstGeom>
            <a:noFill/>
            <a:ln w="9525">
              <a:noFill/>
              <a:miter lim="800000"/>
            </a:ln>
          </p:spPr>
          <p:txBody>
            <a:bodyPr wrap="none">
              <a:spAutoFit/>
            </a:bodyPr>
            <a:lstStyle/>
            <a:p>
              <a:pPr defTabSz="913130"/>
              <a:r>
                <a:rPr lang="en-AU" altLang="zh-CN" i="1">
                  <a:latin typeface="Georgia" panose="02040502050405020303" pitchFamily="18" charset="0"/>
                </a:rPr>
                <a:t>f</a:t>
              </a:r>
              <a:endParaRPr lang="en-US" altLang="zh-CN" i="1">
                <a:latin typeface="Georgia" panose="02040502050405020303" pitchFamily="18" charset="0"/>
              </a:endParaRPr>
            </a:p>
          </p:txBody>
        </p:sp>
        <p:sp>
          <p:nvSpPr>
            <p:cNvPr id="20499" name="TextBox 18"/>
            <p:cNvSpPr txBox="1">
              <a:spLocks noChangeArrowheads="1"/>
            </p:cNvSpPr>
            <p:nvPr/>
          </p:nvSpPr>
          <p:spPr bwMode="auto">
            <a:xfrm>
              <a:off x="226814" y="4857750"/>
              <a:ext cx="312738" cy="369888"/>
            </a:xfrm>
            <a:prstGeom prst="rect">
              <a:avLst/>
            </a:prstGeom>
            <a:noFill/>
            <a:ln w="9525">
              <a:noFill/>
              <a:miter lim="800000"/>
            </a:ln>
          </p:spPr>
          <p:txBody>
            <a:bodyPr wrap="none">
              <a:spAutoFit/>
            </a:bodyPr>
            <a:lstStyle/>
            <a:p>
              <a:pPr defTabSz="913130"/>
              <a:r>
                <a:rPr lang="en-AU" altLang="zh-CN" dirty="0"/>
                <a:t>0</a:t>
              </a:r>
              <a:endParaRPr lang="en-US" altLang="zh-CN" dirty="0"/>
            </a:p>
          </p:txBody>
        </p:sp>
      </p:grpSp>
      <p:grpSp>
        <p:nvGrpSpPr>
          <p:cNvPr id="3" name="组合 2"/>
          <p:cNvGrpSpPr/>
          <p:nvPr/>
        </p:nvGrpSpPr>
        <p:grpSpPr>
          <a:xfrm>
            <a:off x="3110945" y="2643188"/>
            <a:ext cx="2532625" cy="2655887"/>
            <a:chOff x="2954338" y="2643188"/>
            <a:chExt cx="2532625" cy="2655887"/>
          </a:xfrm>
        </p:grpSpPr>
        <p:cxnSp>
          <p:nvCxnSpPr>
            <p:cNvPr id="10" name="Straight Arrow Connector 9"/>
            <p:cNvCxnSpPr/>
            <p:nvPr/>
          </p:nvCxnSpPr>
          <p:spPr>
            <a:xfrm>
              <a:off x="3272400" y="4857750"/>
              <a:ext cx="2214563"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flipH="1" flipV="1">
              <a:off x="2178844" y="3750469"/>
              <a:ext cx="221615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Arc 12"/>
            <p:cNvSpPr/>
            <p:nvPr/>
          </p:nvSpPr>
          <p:spPr>
            <a:xfrm rot="10800000">
              <a:off x="3729038" y="2693988"/>
              <a:ext cx="1357312" cy="1785937"/>
            </a:xfrm>
            <a:prstGeom prst="arc">
              <a:avLst>
                <a:gd name="adj1" fmla="val 10682752"/>
                <a:gd name="adj2" fmla="val 206579"/>
              </a:avLst>
            </a:pr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493" name="TextBox 21"/>
            <p:cNvSpPr txBox="1">
              <a:spLocks noChangeArrowheads="1"/>
            </p:cNvSpPr>
            <p:nvPr/>
          </p:nvSpPr>
          <p:spPr bwMode="auto">
            <a:xfrm>
              <a:off x="5000625" y="4929188"/>
              <a:ext cx="347663" cy="369887"/>
            </a:xfrm>
            <a:prstGeom prst="rect">
              <a:avLst/>
            </a:prstGeom>
            <a:noFill/>
            <a:ln w="9525">
              <a:noFill/>
              <a:miter lim="800000"/>
            </a:ln>
          </p:spPr>
          <p:txBody>
            <a:bodyPr wrap="none">
              <a:spAutoFit/>
            </a:bodyPr>
            <a:lstStyle/>
            <a:p>
              <a:pPr defTabSz="913130"/>
              <a:r>
                <a:rPr lang="en-AU" altLang="zh-CN">
                  <a:latin typeface="Georgia" panose="02040502050405020303" pitchFamily="18" charset="0"/>
                </a:rPr>
                <a:t>X</a:t>
              </a:r>
              <a:endParaRPr lang="en-US" altLang="zh-CN">
                <a:latin typeface="Georgia" panose="02040502050405020303" pitchFamily="18" charset="0"/>
              </a:endParaRPr>
            </a:p>
          </p:txBody>
        </p:sp>
        <p:sp>
          <p:nvSpPr>
            <p:cNvPr id="20496" name="TextBox 25"/>
            <p:cNvSpPr txBox="1">
              <a:spLocks noChangeArrowheads="1"/>
            </p:cNvSpPr>
            <p:nvPr/>
          </p:nvSpPr>
          <p:spPr bwMode="auto">
            <a:xfrm>
              <a:off x="2954338" y="2643188"/>
              <a:ext cx="260350" cy="369887"/>
            </a:xfrm>
            <a:prstGeom prst="rect">
              <a:avLst/>
            </a:prstGeom>
            <a:noFill/>
            <a:ln w="9525">
              <a:noFill/>
              <a:miter lim="800000"/>
            </a:ln>
          </p:spPr>
          <p:txBody>
            <a:bodyPr wrap="none">
              <a:spAutoFit/>
            </a:bodyPr>
            <a:lstStyle/>
            <a:p>
              <a:pPr defTabSz="913130"/>
              <a:r>
                <a:rPr lang="en-AU" altLang="zh-CN" i="1">
                  <a:latin typeface="Georgia" panose="02040502050405020303" pitchFamily="18" charset="0"/>
                </a:rPr>
                <a:t>f</a:t>
              </a:r>
              <a:endParaRPr lang="en-US" altLang="zh-CN" i="1">
                <a:latin typeface="Georgia" panose="02040502050405020303" pitchFamily="18" charset="0"/>
              </a:endParaRPr>
            </a:p>
          </p:txBody>
        </p:sp>
        <p:sp>
          <p:nvSpPr>
            <p:cNvPr id="20500" name="TextBox 20"/>
            <p:cNvSpPr txBox="1">
              <a:spLocks noChangeArrowheads="1"/>
            </p:cNvSpPr>
            <p:nvPr/>
          </p:nvSpPr>
          <p:spPr bwMode="auto">
            <a:xfrm>
              <a:off x="3044825" y="4857750"/>
              <a:ext cx="312738" cy="369888"/>
            </a:xfrm>
            <a:prstGeom prst="rect">
              <a:avLst/>
            </a:prstGeom>
            <a:noFill/>
            <a:ln w="9525">
              <a:noFill/>
              <a:miter lim="800000"/>
            </a:ln>
          </p:spPr>
          <p:txBody>
            <a:bodyPr wrap="none">
              <a:spAutoFit/>
            </a:bodyPr>
            <a:lstStyle/>
            <a:p>
              <a:pPr defTabSz="913130"/>
              <a:r>
                <a:rPr lang="en-AU" altLang="zh-CN"/>
                <a:t>0</a:t>
              </a:r>
              <a:endParaRPr lang="en-US" altLang="zh-CN"/>
            </a:p>
          </p:txBody>
        </p:sp>
      </p:grpSp>
      <p:grpSp>
        <p:nvGrpSpPr>
          <p:cNvPr id="6" name="组合 5"/>
          <p:cNvGrpSpPr/>
          <p:nvPr/>
        </p:nvGrpSpPr>
        <p:grpSpPr>
          <a:xfrm>
            <a:off x="5883275" y="2643188"/>
            <a:ext cx="2819837" cy="2655887"/>
            <a:chOff x="5883275" y="2643188"/>
            <a:chExt cx="2819837" cy="2655887"/>
          </a:xfrm>
        </p:grpSpPr>
        <p:sp>
          <p:nvSpPr>
            <p:cNvPr id="20497" name="TextBox 26"/>
            <p:cNvSpPr txBox="1">
              <a:spLocks noChangeArrowheads="1"/>
            </p:cNvSpPr>
            <p:nvPr/>
          </p:nvSpPr>
          <p:spPr bwMode="auto">
            <a:xfrm>
              <a:off x="5883275" y="2643188"/>
              <a:ext cx="260350" cy="369887"/>
            </a:xfrm>
            <a:prstGeom prst="rect">
              <a:avLst/>
            </a:prstGeom>
            <a:noFill/>
            <a:ln w="9525">
              <a:noFill/>
              <a:miter lim="800000"/>
            </a:ln>
          </p:spPr>
          <p:txBody>
            <a:bodyPr wrap="none">
              <a:spAutoFit/>
            </a:bodyPr>
            <a:lstStyle/>
            <a:p>
              <a:pPr defTabSz="913130"/>
              <a:r>
                <a:rPr lang="en-AU" altLang="zh-CN" i="1">
                  <a:latin typeface="Georgia" panose="02040502050405020303" pitchFamily="18" charset="0"/>
                </a:rPr>
                <a:t>f</a:t>
              </a:r>
              <a:endParaRPr lang="en-US" altLang="zh-CN" i="1">
                <a:latin typeface="Georgia" panose="02040502050405020303" pitchFamily="18" charset="0"/>
              </a:endParaRPr>
            </a:p>
          </p:txBody>
        </p:sp>
        <p:grpSp>
          <p:nvGrpSpPr>
            <p:cNvPr id="4" name="组合 3"/>
            <p:cNvGrpSpPr/>
            <p:nvPr/>
          </p:nvGrpSpPr>
          <p:grpSpPr>
            <a:xfrm>
              <a:off x="5973763" y="2643188"/>
              <a:ext cx="2729349" cy="2655887"/>
              <a:chOff x="5973763" y="2643188"/>
              <a:chExt cx="2729349" cy="2655887"/>
            </a:xfrm>
          </p:grpSpPr>
          <p:cxnSp>
            <p:nvCxnSpPr>
              <p:cNvPr id="14" name="Straight Arrow Connector 13"/>
              <p:cNvCxnSpPr/>
              <p:nvPr/>
            </p:nvCxnSpPr>
            <p:spPr>
              <a:xfrm>
                <a:off x="6202800" y="4857750"/>
                <a:ext cx="2500312"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5108576" y="3749675"/>
                <a:ext cx="2214562"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6234113" y="2692400"/>
                <a:ext cx="2217737" cy="2208213"/>
              </a:xfrm>
              <a:custGeom>
                <a:avLst/>
                <a:gdLst>
                  <a:gd name="connsiteX0" fmla="*/ 0 w 2216728"/>
                  <a:gd name="connsiteY0" fmla="*/ 1062182 h 2207490"/>
                  <a:gd name="connsiteX1" fmla="*/ 180110 w 2216728"/>
                  <a:gd name="connsiteY1" fmla="*/ 1616364 h 2207490"/>
                  <a:gd name="connsiteX2" fmla="*/ 429491 w 2216728"/>
                  <a:gd name="connsiteY2" fmla="*/ 660400 h 2207490"/>
                  <a:gd name="connsiteX3" fmla="*/ 595746 w 2216728"/>
                  <a:gd name="connsiteY3" fmla="*/ 1935018 h 2207490"/>
                  <a:gd name="connsiteX4" fmla="*/ 803564 w 2216728"/>
                  <a:gd name="connsiteY4" fmla="*/ 1339273 h 2207490"/>
                  <a:gd name="connsiteX5" fmla="*/ 914400 w 2216728"/>
                  <a:gd name="connsiteY5" fmla="*/ 1616364 h 2207490"/>
                  <a:gd name="connsiteX6" fmla="*/ 1108364 w 2216728"/>
                  <a:gd name="connsiteY6" fmla="*/ 36945 h 2207490"/>
                  <a:gd name="connsiteX7" fmla="*/ 1330037 w 2216728"/>
                  <a:gd name="connsiteY7" fmla="*/ 1394691 h 2207490"/>
                  <a:gd name="connsiteX8" fmla="*/ 1579419 w 2216728"/>
                  <a:gd name="connsiteY8" fmla="*/ 1145309 h 2207490"/>
                  <a:gd name="connsiteX9" fmla="*/ 1731819 w 2216728"/>
                  <a:gd name="connsiteY9" fmla="*/ 2170545 h 2207490"/>
                  <a:gd name="connsiteX10" fmla="*/ 1731819 w 2216728"/>
                  <a:gd name="connsiteY10" fmla="*/ 923636 h 2207490"/>
                  <a:gd name="connsiteX11" fmla="*/ 1911928 w 2216728"/>
                  <a:gd name="connsiteY11" fmla="*/ 1463964 h 2207490"/>
                  <a:gd name="connsiteX12" fmla="*/ 2216728 w 2216728"/>
                  <a:gd name="connsiteY12" fmla="*/ 604982 h 2207490"/>
                  <a:gd name="connsiteX13" fmla="*/ 2216728 w 2216728"/>
                  <a:gd name="connsiteY13" fmla="*/ 604982 h 220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6728" h="2207490">
                    <a:moveTo>
                      <a:pt x="0" y="1062182"/>
                    </a:moveTo>
                    <a:cubicBezTo>
                      <a:pt x="54264" y="1372755"/>
                      <a:pt x="108528" y="1683328"/>
                      <a:pt x="180110" y="1616364"/>
                    </a:cubicBezTo>
                    <a:cubicBezTo>
                      <a:pt x="251692" y="1549400"/>
                      <a:pt x="360218" y="607291"/>
                      <a:pt x="429491" y="660400"/>
                    </a:cubicBezTo>
                    <a:cubicBezTo>
                      <a:pt x="498764" y="713509"/>
                      <a:pt x="533401" y="1821873"/>
                      <a:pt x="595746" y="1935018"/>
                    </a:cubicBezTo>
                    <a:cubicBezTo>
                      <a:pt x="658091" y="2048163"/>
                      <a:pt x="750455" y="1392382"/>
                      <a:pt x="803564" y="1339273"/>
                    </a:cubicBezTo>
                    <a:cubicBezTo>
                      <a:pt x="856673" y="1286164"/>
                      <a:pt x="863600" y="1833419"/>
                      <a:pt x="914400" y="1616364"/>
                    </a:cubicBezTo>
                    <a:cubicBezTo>
                      <a:pt x="965200" y="1399309"/>
                      <a:pt x="1039091" y="73890"/>
                      <a:pt x="1108364" y="36945"/>
                    </a:cubicBezTo>
                    <a:cubicBezTo>
                      <a:pt x="1177637" y="0"/>
                      <a:pt x="1251528" y="1209964"/>
                      <a:pt x="1330037" y="1394691"/>
                    </a:cubicBezTo>
                    <a:cubicBezTo>
                      <a:pt x="1408546" y="1579418"/>
                      <a:pt x="1512455" y="1016000"/>
                      <a:pt x="1579419" y="1145309"/>
                    </a:cubicBezTo>
                    <a:cubicBezTo>
                      <a:pt x="1646383" y="1274618"/>
                      <a:pt x="1706419" y="2207490"/>
                      <a:pt x="1731819" y="2170545"/>
                    </a:cubicBezTo>
                    <a:cubicBezTo>
                      <a:pt x="1757219" y="2133600"/>
                      <a:pt x="1701801" y="1041399"/>
                      <a:pt x="1731819" y="923636"/>
                    </a:cubicBezTo>
                    <a:cubicBezTo>
                      <a:pt x="1761837" y="805873"/>
                      <a:pt x="1831110" y="1517073"/>
                      <a:pt x="1911928" y="1463964"/>
                    </a:cubicBezTo>
                    <a:cubicBezTo>
                      <a:pt x="1992746" y="1410855"/>
                      <a:pt x="2216728" y="604982"/>
                      <a:pt x="2216728" y="604982"/>
                    </a:cubicBezTo>
                    <a:lnTo>
                      <a:pt x="2216728" y="604982"/>
                    </a:ln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494" name="TextBox 22"/>
              <p:cNvSpPr txBox="1">
                <a:spLocks noChangeArrowheads="1"/>
              </p:cNvSpPr>
              <p:nvPr/>
            </p:nvSpPr>
            <p:spPr bwMode="auto">
              <a:xfrm>
                <a:off x="8215313" y="4929188"/>
                <a:ext cx="347662" cy="369887"/>
              </a:xfrm>
              <a:prstGeom prst="rect">
                <a:avLst/>
              </a:prstGeom>
              <a:noFill/>
              <a:ln w="9525">
                <a:noFill/>
                <a:miter lim="800000"/>
              </a:ln>
            </p:spPr>
            <p:txBody>
              <a:bodyPr wrap="none">
                <a:spAutoFit/>
              </a:bodyPr>
              <a:lstStyle/>
              <a:p>
                <a:pPr defTabSz="913130"/>
                <a:r>
                  <a:rPr lang="en-AU" altLang="zh-CN">
                    <a:latin typeface="Georgia" panose="02040502050405020303" pitchFamily="18" charset="0"/>
                  </a:rPr>
                  <a:t>X</a:t>
                </a:r>
                <a:endParaRPr lang="en-US" altLang="zh-CN">
                  <a:latin typeface="Georgia" panose="02040502050405020303" pitchFamily="18" charset="0"/>
                </a:endParaRPr>
              </a:p>
            </p:txBody>
          </p:sp>
          <p:sp>
            <p:nvSpPr>
              <p:cNvPr id="20501" name="TextBox 22"/>
              <p:cNvSpPr txBox="1">
                <a:spLocks noChangeArrowheads="1"/>
              </p:cNvSpPr>
              <p:nvPr/>
            </p:nvSpPr>
            <p:spPr bwMode="auto">
              <a:xfrm>
                <a:off x="5973763" y="4857750"/>
                <a:ext cx="312737" cy="369888"/>
              </a:xfrm>
              <a:prstGeom prst="rect">
                <a:avLst/>
              </a:prstGeom>
              <a:noFill/>
              <a:ln w="9525">
                <a:noFill/>
                <a:miter lim="800000"/>
              </a:ln>
            </p:spPr>
            <p:txBody>
              <a:bodyPr wrap="none">
                <a:spAutoFit/>
              </a:bodyPr>
              <a:lstStyle/>
              <a:p>
                <a:pPr defTabSz="913130"/>
                <a:r>
                  <a:rPr lang="en-AU" altLang="zh-CN"/>
                  <a:t>0</a:t>
                </a:r>
                <a:endParaRPr lang="en-US" altLang="zh-CN"/>
              </a:p>
            </p:txBody>
          </p:sp>
        </p:grpSp>
      </p:grpSp>
      <p:sp>
        <p:nvSpPr>
          <p:cNvPr id="20502" name="Slide Number Placeholder 24"/>
          <p:cNvSpPr>
            <a:spLocks noGrp="1"/>
          </p:cNvSpPr>
          <p:nvPr>
            <p:ph type="sldNum" sz="quarter" idx="12"/>
          </p:nvPr>
        </p:nvSpPr>
        <p:spPr bwMode="auto">
          <a:noFill/>
          <a:ln>
            <a:miter lim="800000"/>
          </a:ln>
        </p:spPr>
        <p:txBody>
          <a:bodyPr/>
          <a:lstStyle/>
          <a:p>
            <a:fld id="{204F45F2-D1D0-4954-8A58-C2EF563F2F77}" type="slidenum">
              <a:rPr lang="zh-CN" altLang="en-US" smtClean="0"/>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defTabSz="913130" eaLnBrk="1" hangingPunct="1"/>
            <a:r>
              <a:rPr lang="en-AU" altLang="zh-CN" dirty="0" smtClean="0">
                <a:ea typeface="宋体" panose="02010600030101010101" pitchFamily="2" charset="-122"/>
              </a:rPr>
              <a:t>局部最优+维数</a:t>
            </a:r>
            <a:endParaRPr lang="en-AU" altLang="zh-CN" dirty="0" smtClean="0">
              <a:ea typeface="宋体" panose="02010600030101010101" pitchFamily="2" charset="-122"/>
            </a:endParaRPr>
          </a:p>
        </p:txBody>
      </p:sp>
      <p:graphicFrame>
        <p:nvGraphicFramePr>
          <p:cNvPr id="4" name="Table 3"/>
          <p:cNvGraphicFramePr>
            <a:graphicFrameLocks noGrp="1"/>
          </p:cNvGraphicFramePr>
          <p:nvPr/>
        </p:nvGraphicFramePr>
        <p:xfrm>
          <a:off x="1866900" y="3292475"/>
          <a:ext cx="5410200" cy="274320"/>
        </p:xfrm>
        <a:graphic>
          <a:graphicData uri="http://schemas.openxmlformats.org/drawingml/2006/table">
            <a:tbl>
              <a:tblPr/>
              <a:tblGrid>
                <a:gridCol w="2705100"/>
                <a:gridCol w="2705100"/>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Georgia" panose="02040502050405020303" pitchFamily="18" charset="0"/>
                        <a:ea typeface="宋体" panose="02010600030101010101" pitchFamily="2" charset="-122"/>
                      </a:endParaRP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Georgia" panose="02040502050405020303" pitchFamily="18" charset="0"/>
                        <a:ea typeface="宋体" panose="02010600030101010101" pitchFamily="2" charset="-122"/>
                      </a:endParaRPr>
                    </a:p>
                  </a:txBody>
                  <a:tcPr marL="0" marR="0" marT="0" marB="0" anchor="ctr" horzOverflow="overflow">
                    <a:lnL>
                      <a:noFill/>
                    </a:lnL>
                    <a:lnR>
                      <a:noFill/>
                    </a:lnR>
                    <a:lnT>
                      <a:noFill/>
                    </a:lnT>
                    <a:lnB>
                      <a:noFill/>
                    </a:lnB>
                    <a:lnTlToBr>
                      <a:noFill/>
                    </a:lnTlToBr>
                    <a:lnBlToTr>
                      <a:noFill/>
                    </a:lnBlToTr>
                    <a:noFill/>
                  </a:tcPr>
                </a:tc>
              </a:tr>
            </a:tbl>
          </a:graphicData>
        </a:graphic>
      </p:graphicFrame>
      <p:sp>
        <p:nvSpPr>
          <p:cNvPr id="21512" name="TextBox 6"/>
          <p:cNvSpPr txBox="1">
            <a:spLocks noChangeArrowheads="1"/>
          </p:cNvSpPr>
          <p:nvPr/>
        </p:nvSpPr>
        <p:spPr bwMode="auto">
          <a:xfrm>
            <a:off x="928688" y="5786438"/>
            <a:ext cx="6818312" cy="461962"/>
          </a:xfrm>
          <a:prstGeom prst="rect">
            <a:avLst/>
          </a:prstGeom>
          <a:noFill/>
          <a:ln w="9525">
            <a:noFill/>
            <a:miter lim="800000"/>
          </a:ln>
        </p:spPr>
        <p:txBody>
          <a:bodyPr wrap="none">
            <a:spAutoFit/>
          </a:bodyPr>
          <a:lstStyle/>
          <a:p>
            <a:pPr defTabSz="913130"/>
            <a:r>
              <a:rPr lang="en-AU" altLang="zh-CN" sz="2400" dirty="0">
                <a:solidFill>
                  <a:srgbClr val="C00000"/>
                </a:solidFill>
                <a:latin typeface="Georgia" panose="02040502050405020303" pitchFamily="18" charset="0"/>
              </a:rPr>
              <a:t>The size of the search space grows exponentially!</a:t>
            </a:r>
            <a:endParaRPr lang="en-US" altLang="zh-CN" sz="2400" dirty="0">
              <a:solidFill>
                <a:srgbClr val="C00000"/>
              </a:solidFill>
              <a:latin typeface="Georgia" panose="02040502050405020303" pitchFamily="18" charset="0"/>
            </a:endParaRPr>
          </a:p>
        </p:txBody>
      </p:sp>
      <p:sp>
        <p:nvSpPr>
          <p:cNvPr id="21513" name="Slide Number Placeholder 8"/>
          <p:cNvSpPr>
            <a:spLocks noGrp="1"/>
          </p:cNvSpPr>
          <p:nvPr>
            <p:ph type="sldNum" sz="quarter" idx="12"/>
          </p:nvPr>
        </p:nvSpPr>
        <p:spPr bwMode="auto">
          <a:noFill/>
          <a:ln>
            <a:miter lim="800000"/>
          </a:ln>
        </p:spPr>
        <p:txBody>
          <a:bodyPr/>
          <a:lstStyle/>
          <a:p>
            <a:fld id="{F5D322ED-3151-4B6C-A683-E20FDAEAB80A}" type="slidenum">
              <a:rPr lang="zh-CN" altLang="en-US" smtClean="0"/>
            </a:fld>
            <a:endParaRPr lang="en-US" altLang="zh-CN" smtClean="0"/>
          </a:p>
        </p:txBody>
      </p:sp>
      <p:pic>
        <p:nvPicPr>
          <p:cNvPr id="18436" name="Picture 4" descr="http://www.mathworks.com/help/toolbox/gads/rastrign_10.png"/>
          <p:cNvPicPr>
            <a:picLocks noChangeAspect="1" noChangeArrowheads="1"/>
          </p:cNvPicPr>
          <p:nvPr/>
        </p:nvPicPr>
        <p:blipFill>
          <a:blip r:embed="rId1" cstate="print">
            <a:clrChange>
              <a:clrFrom>
                <a:srgbClr val="FFFFFF"/>
              </a:clrFrom>
              <a:clrTo>
                <a:srgbClr val="FFFFFF">
                  <a:alpha val="0"/>
                </a:srgbClr>
              </a:clrTo>
            </a:clrChange>
          </a:blip>
          <a:srcRect l="7589" t="7143" r="4017"/>
          <a:stretch>
            <a:fillRect/>
          </a:stretch>
        </p:blipFill>
        <p:spPr bwMode="auto">
          <a:xfrm>
            <a:off x="4429124" y="2143116"/>
            <a:ext cx="4714908" cy="3500462"/>
          </a:xfrm>
          <a:prstGeom prst="rect">
            <a:avLst/>
          </a:prstGeom>
          <a:noFill/>
        </p:spPr>
      </p:pic>
      <p:pic>
        <p:nvPicPr>
          <p:cNvPr id="18438" name="Picture 6" descr="http://www.gams.com/solvers/matlab.gif"/>
          <p:cNvPicPr>
            <a:picLocks noChangeAspect="1" noChangeArrowheads="1"/>
          </p:cNvPicPr>
          <p:nvPr/>
        </p:nvPicPr>
        <p:blipFill>
          <a:blip r:embed="rId2" cstate="print">
            <a:clrChange>
              <a:clrFrom>
                <a:srgbClr val="FFFFFF"/>
              </a:clrFrom>
              <a:clrTo>
                <a:srgbClr val="FFFFFF">
                  <a:alpha val="0"/>
                </a:srgbClr>
              </a:clrTo>
            </a:clrChange>
          </a:blip>
          <a:srcRect l="7439" t="7819" r="4777"/>
          <a:stretch>
            <a:fillRect/>
          </a:stretch>
        </p:blipFill>
        <p:spPr bwMode="auto">
          <a:xfrm>
            <a:off x="141134" y="2428868"/>
            <a:ext cx="4214842" cy="31713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12"/>
                                        </p:tgtEl>
                                        <p:attrNameLst>
                                          <p:attrName>style.visibility</p:attrName>
                                        </p:attrNameLst>
                                      </p:cBhvr>
                                      <p:to>
                                        <p:strVal val="visible"/>
                                      </p:to>
                                    </p:set>
                                    <p:animEffect transition="in" filter="wipe(left)">
                                      <p:cBhvr>
                                        <p:cTn id="7" dur="500"/>
                                        <p:tgtEl>
                                          <p:spTgt spid="2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Overview</a:t>
            </a:r>
            <a:endParaRPr lang="zh-CN" altLang="en-US" dirty="0"/>
          </a:p>
        </p:txBody>
      </p:sp>
      <p:sp>
        <p:nvSpPr>
          <p:cNvPr id="3" name="内容占位符 2"/>
          <p:cNvSpPr>
            <a:spLocks noGrp="1"/>
          </p:cNvSpPr>
          <p:nvPr>
            <p:ph idx="1"/>
          </p:nvPr>
        </p:nvSpPr>
        <p:spPr>
          <a:xfrm>
            <a:off x="457200" y="2249488"/>
            <a:ext cx="8229600" cy="2547664"/>
          </a:xfrm>
        </p:spPr>
        <p:txBody>
          <a:bodyPr>
            <a:normAutofit lnSpcReduction="20000"/>
          </a:bodyPr>
          <a:lstStyle/>
          <a:p>
            <a:pPr>
              <a:lnSpc>
                <a:spcPct val="150000"/>
              </a:lnSpc>
            </a:pPr>
            <a:r>
              <a:rPr lang="zh-CN" altLang="en-US" dirty="0"/>
              <a:t>全局优化</a:t>
            </a:r>
            <a:endParaRPr lang="zh-CN" altLang="en-US" dirty="0"/>
          </a:p>
          <a:p>
            <a:pPr>
              <a:lnSpc>
                <a:spcPct val="150000"/>
              </a:lnSpc>
            </a:pPr>
            <a:r>
              <a:rPr lang="zh-CN" altLang="en-US" dirty="0"/>
              <a:t>遗传算法</a:t>
            </a:r>
            <a:endParaRPr lang="zh-CN" altLang="en-US" dirty="0"/>
          </a:p>
          <a:p>
            <a:pPr>
              <a:lnSpc>
                <a:spcPct val="150000"/>
              </a:lnSpc>
            </a:pPr>
            <a:r>
              <a:rPr lang="zh-CN" altLang="en-US" dirty="0"/>
              <a:t>遗传规划</a:t>
            </a:r>
            <a:endParaRPr lang="zh-CN" altLang="en-US" dirty="0"/>
          </a:p>
          <a:p>
            <a:pPr>
              <a:lnSpc>
                <a:spcPct val="150000"/>
              </a:lnSpc>
            </a:pPr>
            <a:r>
              <a:rPr lang="zh-CN" altLang="en-US" dirty="0"/>
              <a:t>进化的事物</a:t>
            </a:r>
            <a:endParaRPr lang="zh-CN" altLang="en-US" dirty="0"/>
          </a:p>
        </p:txBody>
      </p:sp>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dirty="0"/>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55976" y="1484784"/>
            <a:ext cx="455967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1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564515"/>
            <a:ext cx="8229600" cy="1066800"/>
          </a:xfrm>
        </p:spPr>
        <p:txBody>
          <a:bodyPr/>
          <a:lstStyle/>
          <a:p>
            <a:pPr defTabSz="913130" eaLnBrk="1" hangingPunct="1"/>
            <a:r>
              <a:rPr lang="en-AU" altLang="zh-CN" smtClean="0">
                <a:ea typeface="宋体" panose="02010600030101010101" pitchFamily="2" charset="-122"/>
              </a:rPr>
              <a:t>坏消息</a:t>
            </a:r>
            <a:endParaRPr lang="en-AU" altLang="zh-CN" smtClean="0">
              <a:ea typeface="宋体" panose="02010600030101010101" pitchFamily="2" charset="-122"/>
            </a:endParaRPr>
          </a:p>
        </p:txBody>
      </p:sp>
      <p:sp>
        <p:nvSpPr>
          <p:cNvPr id="22531" name="Content Placeholder 2"/>
          <p:cNvSpPr>
            <a:spLocks noGrp="1"/>
          </p:cNvSpPr>
          <p:nvPr>
            <p:ph idx="1"/>
          </p:nvPr>
        </p:nvSpPr>
        <p:spPr>
          <a:xfrm>
            <a:off x="273685" y="1630998"/>
            <a:ext cx="8229600" cy="4324350"/>
          </a:xfrm>
        </p:spPr>
        <p:txBody>
          <a:bodyPr>
            <a:noAutofit/>
          </a:bodyPr>
          <a:lstStyle/>
          <a:p>
            <a:pPr marL="365125" eaLnBrk="1" hangingPunct="1">
              <a:lnSpc>
                <a:spcPct val="80000"/>
              </a:lnSpc>
              <a:buClr>
                <a:srgbClr val="9BBB59"/>
              </a:buClr>
            </a:pPr>
            <a:r>
              <a:rPr lang="en-US" altLang="zh-CN" dirty="0" smtClean="0"/>
              <a:t>许多有趣的优化问题并非微不足道。</a:t>
            </a:r>
            <a:endParaRPr lang="en-US" altLang="zh-CN" dirty="0" smtClean="0"/>
          </a:p>
          <a:p>
            <a:pPr marL="365125" eaLnBrk="1" hangingPunct="1">
              <a:lnSpc>
                <a:spcPct val="80000"/>
              </a:lnSpc>
              <a:buClr>
                <a:srgbClr val="9BBB59"/>
              </a:buClr>
            </a:pPr>
            <a:endParaRPr lang="en-US" altLang="zh-CN" dirty="0" smtClean="0"/>
          </a:p>
          <a:p>
            <a:pPr marL="365125" eaLnBrk="1" hangingPunct="1">
              <a:lnSpc>
                <a:spcPct val="80000"/>
              </a:lnSpc>
              <a:buClr>
                <a:srgbClr val="9BBB59"/>
              </a:buClr>
            </a:pPr>
            <a:r>
              <a:rPr lang="en-US" altLang="zh-CN" dirty="0" smtClean="0"/>
              <a:t>    最优解不能总是在多项式时间内找到。</a:t>
            </a:r>
            <a:endParaRPr lang="en-US" altLang="zh-CN" dirty="0" smtClean="0"/>
          </a:p>
          <a:p>
            <a:pPr marL="365125" eaLnBrk="1" hangingPunct="1">
              <a:lnSpc>
                <a:spcPct val="80000"/>
              </a:lnSpc>
              <a:buClr>
                <a:srgbClr val="9BBB59"/>
              </a:buClr>
            </a:pPr>
            <a:endParaRPr lang="en-US" altLang="zh-CN" dirty="0" smtClean="0"/>
          </a:p>
          <a:p>
            <a:pPr marL="365125" eaLnBrk="1" hangingPunct="1">
              <a:lnSpc>
                <a:spcPct val="80000"/>
              </a:lnSpc>
              <a:buClr>
                <a:srgbClr val="9BBB59"/>
              </a:buClr>
            </a:pPr>
            <a:r>
              <a:rPr lang="en-US" altLang="zh-CN" dirty="0" smtClean="0"/>
              <a:t> 特征选择问题</a:t>
            </a:r>
            <a:endParaRPr lang="en-US" altLang="zh-CN" dirty="0" smtClean="0"/>
          </a:p>
          <a:p>
            <a:pPr marL="365125" eaLnBrk="1" hangingPunct="1">
              <a:lnSpc>
                <a:spcPct val="80000"/>
              </a:lnSpc>
              <a:buClr>
                <a:srgbClr val="9BBB59"/>
              </a:buClr>
            </a:pPr>
            <a:endParaRPr lang="en-US" altLang="zh-CN" dirty="0" smtClean="0"/>
          </a:p>
          <a:p>
            <a:pPr marL="365125" eaLnBrk="1" hangingPunct="1">
              <a:lnSpc>
                <a:spcPct val="80000"/>
              </a:lnSpc>
              <a:buClr>
                <a:srgbClr val="9BBB59"/>
              </a:buClr>
            </a:pPr>
            <a:r>
              <a:rPr lang="en-US" altLang="zh-CN" dirty="0" smtClean="0"/>
              <a:t>    从N个特性开始。</a:t>
            </a:r>
            <a:endParaRPr lang="en-US" altLang="zh-CN" dirty="0" smtClean="0"/>
          </a:p>
          <a:p>
            <a:pPr marL="365125" eaLnBrk="1" hangingPunct="1">
              <a:lnSpc>
                <a:spcPct val="80000"/>
              </a:lnSpc>
              <a:buClr>
                <a:srgbClr val="9BBB59"/>
              </a:buClr>
            </a:pPr>
            <a:r>
              <a:rPr lang="en-US" altLang="zh-CN" dirty="0" smtClean="0"/>
              <a:t>         冗余/无关/噪声</a:t>
            </a:r>
            <a:endParaRPr lang="en-US" altLang="zh-CN" dirty="0" smtClean="0"/>
          </a:p>
          <a:p>
            <a:pPr marL="365125" eaLnBrk="1" hangingPunct="1">
              <a:lnSpc>
                <a:spcPct val="80000"/>
              </a:lnSpc>
              <a:buClr>
                <a:srgbClr val="9BBB59"/>
              </a:buClr>
            </a:pPr>
            <a:endParaRPr lang="en-US" altLang="zh-CN" dirty="0" smtClean="0"/>
          </a:p>
          <a:p>
            <a:pPr marL="365125" eaLnBrk="1" hangingPunct="1">
              <a:lnSpc>
                <a:spcPct val="80000"/>
              </a:lnSpc>
              <a:buClr>
                <a:srgbClr val="9BBB59"/>
              </a:buClr>
            </a:pPr>
            <a:r>
              <a:rPr lang="en-US" altLang="zh-CN" dirty="0" smtClean="0"/>
              <a:t>    选择要素的子集。</a:t>
            </a:r>
            <a:endParaRPr lang="en-US" altLang="zh-CN" dirty="0" smtClean="0"/>
          </a:p>
          <a:p>
            <a:pPr marL="365125" eaLnBrk="1" hangingPunct="1">
              <a:lnSpc>
                <a:spcPct val="80000"/>
              </a:lnSpc>
              <a:buClr>
                <a:srgbClr val="9BBB59"/>
              </a:buClr>
            </a:pPr>
            <a:r>
              <a:rPr lang="en-US" altLang="zh-CN" dirty="0" smtClean="0"/>
              <a:t>         目标：最高准确度</a:t>
            </a:r>
            <a:endParaRPr lang="en-US" altLang="zh-CN" dirty="0" smtClean="0"/>
          </a:p>
          <a:p>
            <a:pPr marL="365125" eaLnBrk="1" hangingPunct="1">
              <a:lnSpc>
                <a:spcPct val="80000"/>
              </a:lnSpc>
              <a:buClr>
                <a:srgbClr val="9BBB59"/>
              </a:buClr>
            </a:pPr>
            <a:endParaRPr lang="en-US" altLang="zh-CN" dirty="0" smtClean="0"/>
          </a:p>
          <a:p>
            <a:pPr marL="365125" eaLnBrk="1" hangingPunct="1">
              <a:lnSpc>
                <a:spcPct val="80000"/>
              </a:lnSpc>
              <a:buClr>
                <a:srgbClr val="9BBB59"/>
              </a:buClr>
            </a:pPr>
            <a:r>
              <a:rPr lang="en-US" altLang="zh-CN" dirty="0" smtClean="0"/>
              <a:t>    这项任务有多大挑战？</a:t>
            </a:r>
            <a:endParaRPr lang="en-US" altLang="zh-CN" dirty="0" smtClean="0"/>
          </a:p>
        </p:txBody>
      </p:sp>
      <p:sp>
        <p:nvSpPr>
          <p:cNvPr id="22533" name="Slide Number Placeholder 6"/>
          <p:cNvSpPr>
            <a:spLocks noGrp="1"/>
          </p:cNvSpPr>
          <p:nvPr>
            <p:ph type="sldNum" sz="quarter" idx="12"/>
          </p:nvPr>
        </p:nvSpPr>
        <p:spPr bwMode="auto">
          <a:noFill/>
          <a:ln>
            <a:miter lim="800000"/>
          </a:ln>
        </p:spPr>
        <p:txBody>
          <a:bodyPr/>
          <a:lstStyle/>
          <a:p>
            <a:fld id="{1B0AF453-746E-43A1-8A78-7ECF635DBA2D}" type="slidenum">
              <a:rPr lang="zh-CN" altLang="en-US" smtClean="0"/>
            </a:fld>
            <a:endParaRPr lang="en-US" altLang="zh-CN" smtClean="0"/>
          </a:p>
        </p:txBody>
      </p:sp>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51988" y="4941168"/>
            <a:ext cx="1794034" cy="134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854710"/>
            <a:ext cx="8229600" cy="1066800"/>
          </a:xfrm>
        </p:spPr>
        <p:txBody>
          <a:bodyPr/>
          <a:lstStyle/>
          <a:p>
            <a:pPr defTabSz="913130" eaLnBrk="1" hangingPunct="1"/>
            <a:r>
              <a:rPr lang="en-AU" altLang="zh-CN" smtClean="0">
                <a:ea typeface="宋体" panose="02010600030101010101" pitchFamily="2" charset="-122"/>
                <a:sym typeface="+mn-ea"/>
              </a:rPr>
              <a:t>坏消息</a:t>
            </a:r>
            <a:br>
              <a:rPr lang="en-AU" altLang="zh-CN" smtClean="0">
                <a:ea typeface="宋体" panose="02010600030101010101" pitchFamily="2" charset="-122"/>
              </a:rPr>
            </a:br>
            <a:endParaRPr lang="en-US" altLang="zh-CN" smtClean="0">
              <a:ea typeface="宋体" panose="02010600030101010101" pitchFamily="2" charset="-122"/>
            </a:endParaRPr>
          </a:p>
        </p:txBody>
      </p:sp>
      <p:sp>
        <p:nvSpPr>
          <p:cNvPr id="23555" name="Content Placeholder 2"/>
          <p:cNvSpPr>
            <a:spLocks noGrp="1"/>
          </p:cNvSpPr>
          <p:nvPr>
            <p:ph idx="1"/>
          </p:nvPr>
        </p:nvSpPr>
        <p:spPr>
          <a:xfrm>
            <a:off x="457200" y="1688148"/>
            <a:ext cx="8229600" cy="4348162"/>
          </a:xfrm>
        </p:spPr>
        <p:txBody>
          <a:bodyPr>
            <a:normAutofit lnSpcReduction="10000"/>
          </a:bodyPr>
          <a:lstStyle/>
          <a:p>
            <a:pPr marL="365125" eaLnBrk="1" hangingPunct="1">
              <a:lnSpc>
                <a:spcPct val="80000"/>
              </a:lnSpc>
            </a:pPr>
            <a:r>
              <a:rPr lang="en-US" altLang="zh-CN" sz="2200" dirty="0" smtClean="0"/>
              <a:t>给定32个特征（N=32）</a:t>
            </a:r>
            <a:endParaRPr lang="en-US" altLang="zh-CN" sz="2200" dirty="0" smtClean="0"/>
          </a:p>
          <a:p>
            <a:pPr marL="365125" eaLnBrk="1" hangingPunct="1">
              <a:lnSpc>
                <a:spcPct val="80000"/>
              </a:lnSpc>
            </a:pPr>
            <a:endParaRPr lang="en-US" altLang="zh-CN" sz="2200" dirty="0" smtClean="0"/>
          </a:p>
          <a:p>
            <a:pPr marL="365125" eaLnBrk="1" hangingPunct="1">
              <a:lnSpc>
                <a:spcPct val="80000"/>
              </a:lnSpc>
            </a:pPr>
            <a:r>
              <a:rPr lang="en-US" altLang="zh-CN" sz="2200" dirty="0" smtClean="0"/>
              <a:t>1:选定的功能；0:未选定的功能</a:t>
            </a:r>
            <a:endParaRPr lang="en-US" altLang="zh-CN" sz="2200" dirty="0" smtClean="0"/>
          </a:p>
          <a:p>
            <a:pPr marL="365125" eaLnBrk="1" hangingPunct="1">
              <a:lnSpc>
                <a:spcPct val="80000"/>
              </a:lnSpc>
            </a:pPr>
            <a:endParaRPr lang="en-US" altLang="zh-CN" sz="2200" dirty="0" smtClean="0"/>
          </a:p>
          <a:p>
            <a:pPr marL="365125" eaLnBrk="1" hangingPunct="1">
              <a:lnSpc>
                <a:spcPct val="80000"/>
              </a:lnSpc>
            </a:pPr>
            <a:r>
              <a:rPr lang="en-US" altLang="zh-CN" sz="2200" dirty="0" smtClean="0"/>
              <a:t>最佳解决方案可能如下：</a:t>
            </a:r>
            <a:endParaRPr lang="en-US" altLang="zh-CN" sz="2200" dirty="0" smtClean="0"/>
          </a:p>
          <a:p>
            <a:pPr marL="365125" eaLnBrk="1" hangingPunct="1">
              <a:lnSpc>
                <a:spcPct val="80000"/>
              </a:lnSpc>
            </a:pPr>
            <a:r>
              <a:rPr lang="en-US" altLang="zh-CN" sz="2200" dirty="0" smtClean="0"/>
              <a:t>0010 1100 0000 0100 0000 0000 0000 0001</a:t>
            </a:r>
            <a:endParaRPr lang="en-US" altLang="zh-CN" sz="2200" dirty="0" smtClean="0"/>
          </a:p>
          <a:p>
            <a:pPr marL="365125" eaLnBrk="1" hangingPunct="1">
              <a:lnSpc>
                <a:spcPct val="80000"/>
              </a:lnSpc>
            </a:pPr>
            <a:r>
              <a:rPr lang="en-US" altLang="zh-CN" sz="2200" dirty="0" smtClean="0"/>
              <a:t>{3，5，6，14，32}</a:t>
            </a:r>
            <a:endParaRPr lang="en-US" altLang="zh-CN" sz="2200" dirty="0" smtClean="0"/>
          </a:p>
          <a:p>
            <a:pPr marL="365125" eaLnBrk="1" hangingPunct="1">
              <a:lnSpc>
                <a:spcPct val="80000"/>
              </a:lnSpc>
            </a:pPr>
            <a:endParaRPr lang="en-US" altLang="zh-CN" sz="2200" dirty="0" smtClean="0"/>
          </a:p>
          <a:p>
            <a:pPr marL="365125" eaLnBrk="1" hangingPunct="1">
              <a:lnSpc>
                <a:spcPct val="80000"/>
              </a:lnSpc>
            </a:pPr>
            <a:r>
              <a:rPr lang="en-US" altLang="zh-CN" sz="2200" dirty="0" smtClean="0"/>
              <a:t>但是，总共有2</a:t>
            </a:r>
            <a:r>
              <a:rPr lang="en-US" altLang="zh-CN" sz="2200" baseline="30000" dirty="0" smtClean="0"/>
              <a:t>32</a:t>
            </a:r>
            <a:r>
              <a:rPr lang="en-US" altLang="zh-CN" sz="2200" dirty="0" smtClean="0"/>
              <a:t>-1个组合。</a:t>
            </a:r>
            <a:endParaRPr lang="en-US" altLang="zh-CN" sz="2200" dirty="0" smtClean="0"/>
          </a:p>
          <a:p>
            <a:pPr marL="365125" eaLnBrk="1" hangingPunct="1">
              <a:lnSpc>
                <a:spcPct val="80000"/>
              </a:lnSpc>
            </a:pPr>
            <a:r>
              <a:rPr lang="en-US" altLang="zh-CN" sz="2200" dirty="0" smtClean="0"/>
              <a:t>   4294967295分之一几率</a:t>
            </a:r>
            <a:endParaRPr lang="en-US" altLang="zh-CN" sz="2200" dirty="0" smtClean="0"/>
          </a:p>
          <a:p>
            <a:pPr marL="365125" eaLnBrk="1" hangingPunct="1">
              <a:lnSpc>
                <a:spcPct val="80000"/>
              </a:lnSpc>
            </a:pPr>
            <a:r>
              <a:rPr lang="en-US" altLang="zh-CN" sz="2200" dirty="0" smtClean="0"/>
              <a:t>   大海捞针的局面</a:t>
            </a:r>
            <a:endParaRPr lang="en-US" altLang="zh-CN" sz="2200" dirty="0" smtClean="0"/>
          </a:p>
          <a:p>
            <a:pPr marL="365125" eaLnBrk="1" hangingPunct="1">
              <a:lnSpc>
                <a:spcPct val="80000"/>
              </a:lnSpc>
            </a:pPr>
            <a:r>
              <a:rPr lang="en-US" altLang="zh-CN" sz="2200" dirty="0" smtClean="0"/>
              <a:t>    除非你非常幸运…。</a:t>
            </a:r>
            <a:endParaRPr lang="en-US" altLang="zh-CN" sz="2200" dirty="0" smtClean="0"/>
          </a:p>
          <a:p>
            <a:pPr marL="365125" eaLnBrk="1" hangingPunct="1">
              <a:lnSpc>
                <a:spcPct val="80000"/>
              </a:lnSpc>
            </a:pPr>
            <a:endParaRPr lang="en-US" altLang="zh-CN" sz="2200" dirty="0" smtClean="0"/>
          </a:p>
          <a:p>
            <a:pPr marL="365125" eaLnBrk="1" hangingPunct="1">
              <a:lnSpc>
                <a:spcPct val="80000"/>
              </a:lnSpc>
            </a:pPr>
            <a:r>
              <a:rPr lang="en-US" altLang="zh-CN" sz="2200" dirty="0" smtClean="0"/>
              <a:t>计算的局限性</a:t>
            </a:r>
            <a:endParaRPr lang="en-US" altLang="zh-CN" sz="2200" dirty="0" smtClean="0"/>
          </a:p>
        </p:txBody>
      </p:sp>
      <p:sp>
        <p:nvSpPr>
          <p:cNvPr id="23557" name="Slide Number Placeholder 6"/>
          <p:cNvSpPr>
            <a:spLocks noGrp="1"/>
          </p:cNvSpPr>
          <p:nvPr>
            <p:ph type="sldNum" sz="quarter" idx="12"/>
          </p:nvPr>
        </p:nvSpPr>
        <p:spPr bwMode="auto">
          <a:noFill/>
          <a:ln>
            <a:miter lim="800000"/>
          </a:ln>
        </p:spPr>
        <p:txBody>
          <a:bodyPr/>
          <a:lstStyle/>
          <a:p>
            <a:fld id="{E018B2AB-F996-4E13-A951-159CAA604286}" type="slidenum">
              <a:rPr lang="zh-CN" altLang="en-US" smtClean="0"/>
            </a:fld>
            <a:endParaRPr lang="en-US" altLang="zh-CN" smtClean="0"/>
          </a:p>
        </p:txBody>
      </p:sp>
      <p:pic>
        <p:nvPicPr>
          <p:cNvPr id="5124"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22645" y="4043701"/>
            <a:ext cx="2448272" cy="25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AU" altLang="zh-CN" smtClean="0"/>
              <a:t>FLOPS</a:t>
            </a:r>
            <a:endParaRPr lang="zh-CN" altLang="en-US" smtClean="0"/>
          </a:p>
        </p:txBody>
      </p:sp>
      <p:sp>
        <p:nvSpPr>
          <p:cNvPr id="24579" name="内容占位符 2"/>
          <p:cNvSpPr>
            <a:spLocks noGrp="1"/>
          </p:cNvSpPr>
          <p:nvPr>
            <p:ph idx="1"/>
          </p:nvPr>
        </p:nvSpPr>
        <p:spPr/>
        <p:txBody>
          <a:bodyPr>
            <a:normAutofit fontScale="77500" lnSpcReduction="20000"/>
          </a:bodyPr>
          <a:lstStyle/>
          <a:p>
            <a:pPr>
              <a:lnSpc>
                <a:spcPct val="150000"/>
              </a:lnSpc>
            </a:pPr>
            <a:r>
              <a:rPr lang="en-AU" altLang="zh-CN" dirty="0" err="1" smtClean="0">
                <a:solidFill>
                  <a:srgbClr val="FF0000"/>
                </a:solidFill>
              </a:rPr>
              <a:t>FL</a:t>
            </a:r>
            <a:r>
              <a:rPr lang="en-AU" altLang="zh-CN" dirty="0" err="1" smtClean="0"/>
              <a:t>oating</a:t>
            </a:r>
            <a:r>
              <a:rPr lang="en-AU" altLang="zh-CN" dirty="0" smtClean="0"/>
              <a:t> point </a:t>
            </a:r>
            <a:r>
              <a:rPr lang="en-AU" altLang="zh-CN" dirty="0" err="1" smtClean="0">
                <a:solidFill>
                  <a:srgbClr val="FF0000"/>
                </a:solidFill>
              </a:rPr>
              <a:t>OP</a:t>
            </a:r>
            <a:r>
              <a:rPr lang="en-AU" altLang="zh-CN" dirty="0" err="1" smtClean="0"/>
              <a:t>erations</a:t>
            </a:r>
            <a:r>
              <a:rPr lang="en-AU" altLang="zh-CN" dirty="0" smtClean="0"/>
              <a:t> per </a:t>
            </a:r>
            <a:r>
              <a:rPr lang="en-AU" altLang="zh-CN" dirty="0" smtClean="0">
                <a:solidFill>
                  <a:srgbClr val="FF0000"/>
                </a:solidFill>
              </a:rPr>
              <a:t>S</a:t>
            </a:r>
            <a:r>
              <a:rPr lang="en-AU" altLang="zh-CN" dirty="0" smtClean="0"/>
              <a:t>econd</a:t>
            </a:r>
            <a:endParaRPr lang="en-AU" altLang="zh-CN" dirty="0" smtClean="0"/>
          </a:p>
          <a:p>
            <a:pPr lvl="1">
              <a:lnSpc>
                <a:spcPct val="150000"/>
              </a:lnSpc>
            </a:pPr>
            <a:r>
              <a:rPr lang="en-AU" altLang="zh-CN" dirty="0" smtClean="0"/>
              <a:t>GFLOPS (</a:t>
            </a:r>
            <a:r>
              <a:rPr lang="en-AU" altLang="zh-CN" dirty="0" err="1" smtClean="0"/>
              <a:t>gigaFLOPS</a:t>
            </a:r>
            <a:r>
              <a:rPr lang="en-AU" altLang="zh-CN" dirty="0" smtClean="0"/>
              <a:t>):	10</a:t>
            </a:r>
            <a:r>
              <a:rPr lang="en-AU" altLang="zh-CN" baseline="30000" dirty="0" smtClean="0"/>
              <a:t>9</a:t>
            </a:r>
            <a:r>
              <a:rPr lang="en-AU" altLang="zh-CN" dirty="0" smtClean="0"/>
              <a:t> (</a:t>
            </a:r>
            <a:r>
              <a:rPr lang="zh-CN" altLang="en-US" dirty="0" smtClean="0"/>
              <a:t>每秒</a:t>
            </a:r>
            <a:r>
              <a:rPr lang="en-AU" altLang="zh-CN" dirty="0" smtClean="0"/>
              <a:t>10</a:t>
            </a:r>
            <a:r>
              <a:rPr lang="zh-CN" altLang="en-US" dirty="0" smtClean="0"/>
              <a:t>亿次运算</a:t>
            </a:r>
            <a:r>
              <a:rPr lang="en-US" altLang="zh-CN" dirty="0" smtClean="0"/>
              <a:t>)</a:t>
            </a:r>
            <a:endParaRPr lang="en-AU" altLang="zh-CN" dirty="0" smtClean="0"/>
          </a:p>
          <a:p>
            <a:pPr lvl="1">
              <a:lnSpc>
                <a:spcPct val="150000"/>
              </a:lnSpc>
            </a:pPr>
            <a:r>
              <a:rPr lang="en-AU" altLang="zh-CN" dirty="0" smtClean="0"/>
              <a:t>TFLOPS (</a:t>
            </a:r>
            <a:r>
              <a:rPr lang="en-AU" altLang="zh-CN" dirty="0" err="1" smtClean="0"/>
              <a:t>teraFLOPS</a:t>
            </a:r>
            <a:r>
              <a:rPr lang="en-AU" altLang="zh-CN" dirty="0" smtClean="0"/>
              <a:t>): 	10</a:t>
            </a:r>
            <a:r>
              <a:rPr lang="en-AU" altLang="zh-CN" baseline="30000" dirty="0" smtClean="0"/>
              <a:t>12</a:t>
            </a:r>
            <a:r>
              <a:rPr lang="en-AU" altLang="zh-CN" dirty="0" smtClean="0"/>
              <a:t> </a:t>
            </a:r>
            <a:r>
              <a:rPr lang="en-US" altLang="zh-CN" dirty="0" smtClean="0"/>
              <a:t>(</a:t>
            </a:r>
            <a:r>
              <a:rPr lang="zh-CN" altLang="en-US" dirty="0" smtClean="0"/>
              <a:t>每秒</a:t>
            </a:r>
            <a:r>
              <a:rPr lang="en-US" altLang="zh-CN" dirty="0" smtClean="0"/>
              <a:t>1</a:t>
            </a:r>
            <a:r>
              <a:rPr lang="zh-CN" altLang="en-US" dirty="0" smtClean="0"/>
              <a:t>万亿次运算</a:t>
            </a:r>
            <a:r>
              <a:rPr lang="en-US" altLang="zh-CN" dirty="0" smtClean="0"/>
              <a:t>)</a:t>
            </a:r>
            <a:endParaRPr lang="en-US" altLang="zh-CN" dirty="0" smtClean="0"/>
          </a:p>
          <a:p>
            <a:pPr lvl="1">
              <a:lnSpc>
                <a:spcPct val="150000"/>
              </a:lnSpc>
            </a:pPr>
            <a:r>
              <a:rPr lang="en-AU" altLang="zh-CN" dirty="0" smtClean="0"/>
              <a:t>PFLOPS (</a:t>
            </a:r>
            <a:r>
              <a:rPr lang="en-AU" altLang="zh-CN" dirty="0" err="1" smtClean="0"/>
              <a:t>petaFLOPS</a:t>
            </a:r>
            <a:r>
              <a:rPr lang="en-AU" altLang="zh-CN" dirty="0" smtClean="0"/>
              <a:t>): 	10</a:t>
            </a:r>
            <a:r>
              <a:rPr lang="en-AU" altLang="zh-CN" baseline="30000" dirty="0" smtClean="0"/>
              <a:t>15</a:t>
            </a:r>
            <a:r>
              <a:rPr lang="en-AU" altLang="zh-CN" dirty="0" smtClean="0"/>
              <a:t> </a:t>
            </a:r>
            <a:r>
              <a:rPr lang="en-US" altLang="zh-CN" dirty="0" smtClean="0"/>
              <a:t>(</a:t>
            </a:r>
            <a:r>
              <a:rPr lang="zh-CN" altLang="en-US" dirty="0" smtClean="0"/>
              <a:t>每秒</a:t>
            </a:r>
            <a:r>
              <a:rPr lang="en-US" altLang="zh-CN" dirty="0" smtClean="0"/>
              <a:t>1</a:t>
            </a:r>
            <a:r>
              <a:rPr lang="zh-CN" altLang="en-US" dirty="0" smtClean="0"/>
              <a:t>千万亿次运算</a:t>
            </a:r>
            <a:r>
              <a:rPr lang="en-US" altLang="zh-CN" dirty="0" smtClean="0"/>
              <a:t>)</a:t>
            </a:r>
            <a:endParaRPr lang="zh-CN" altLang="en-US" dirty="0" smtClean="0"/>
          </a:p>
          <a:p>
            <a:endParaRPr lang="en-AU" altLang="zh-CN" dirty="0" smtClean="0"/>
          </a:p>
          <a:p>
            <a:r>
              <a:rPr lang="en-AU" altLang="zh-CN" dirty="0" smtClean="0"/>
              <a:t>Intel Core i7  980 XE:  ~100 GFLOPS</a:t>
            </a:r>
            <a:endParaRPr lang="en-AU" altLang="zh-CN" dirty="0" smtClean="0"/>
          </a:p>
          <a:p>
            <a:endParaRPr lang="en-US" altLang="zh-CN" dirty="0" smtClean="0"/>
          </a:p>
          <a:p>
            <a:pPr>
              <a:lnSpc>
                <a:spcPct val="150000"/>
              </a:lnSpc>
            </a:pPr>
            <a:r>
              <a:rPr lang="en-AU" altLang="zh-CN" dirty="0" err="1" smtClean="0"/>
              <a:t>布雷默曼</a:t>
            </a:r>
            <a:r>
              <a:rPr lang="zh-CN" altLang="en-AU" dirty="0" err="1" smtClean="0"/>
              <a:t>极限</a:t>
            </a:r>
            <a:endParaRPr lang="en-AU" altLang="zh-CN" dirty="0" smtClean="0"/>
          </a:p>
          <a:p>
            <a:pPr lvl="1">
              <a:lnSpc>
                <a:spcPct val="160000"/>
              </a:lnSpc>
            </a:pPr>
            <a:r>
              <a:rPr lang="en-AU" altLang="zh-CN" dirty="0" smtClean="0"/>
              <a:t>c</a:t>
            </a:r>
            <a:r>
              <a:rPr lang="en-AU" altLang="zh-CN" baseline="30000" dirty="0" smtClean="0"/>
              <a:t>2</a:t>
            </a:r>
            <a:r>
              <a:rPr lang="en-AU" altLang="zh-CN" dirty="0" smtClean="0"/>
              <a:t>/</a:t>
            </a:r>
            <a:r>
              <a:rPr lang="en-AU" altLang="zh-CN" i="1" dirty="0" smtClean="0"/>
              <a:t>h</a:t>
            </a:r>
            <a:r>
              <a:rPr lang="en-AU" altLang="zh-CN" dirty="0" smtClean="0"/>
              <a:t>=9</a:t>
            </a:r>
            <a:r>
              <a:rPr lang="en-US" altLang="zh-CN" dirty="0" smtClean="0"/>
              <a:t>×10</a:t>
            </a:r>
            <a:r>
              <a:rPr lang="en-US" altLang="zh-CN" baseline="30000" dirty="0" smtClean="0"/>
              <a:t>16</a:t>
            </a:r>
            <a:r>
              <a:rPr lang="en-US" altLang="zh-CN" dirty="0" smtClean="0"/>
              <a:t>/6.62606896×10</a:t>
            </a:r>
            <a:r>
              <a:rPr lang="en-US" altLang="zh-CN" baseline="30000" dirty="0" smtClean="0"/>
              <a:t>−34</a:t>
            </a:r>
            <a:r>
              <a:rPr lang="en-AU" altLang="zh-CN" dirty="0" smtClean="0"/>
              <a:t> ≈1.36</a:t>
            </a:r>
            <a:r>
              <a:rPr lang="en-US" altLang="zh-CN" dirty="0" smtClean="0"/>
              <a:t>×10</a:t>
            </a:r>
            <a:r>
              <a:rPr lang="en-US" altLang="zh-CN" baseline="30000" dirty="0" smtClean="0"/>
              <a:t>50 </a:t>
            </a:r>
            <a:r>
              <a:rPr lang="en-US" altLang="zh-CN" dirty="0" smtClean="0"/>
              <a:t>bits·s</a:t>
            </a:r>
            <a:r>
              <a:rPr lang="en-US" altLang="zh-CN" baseline="30000" dirty="0" smtClean="0"/>
              <a:t>-1</a:t>
            </a:r>
            <a:r>
              <a:rPr lang="en-US" altLang="zh-CN" dirty="0" smtClean="0"/>
              <a:t>·kg</a:t>
            </a:r>
            <a:r>
              <a:rPr lang="en-US" altLang="zh-CN" baseline="30000" dirty="0" smtClean="0"/>
              <a:t>-1</a:t>
            </a:r>
            <a:endParaRPr lang="en-US" altLang="zh-CN" baseline="30000" dirty="0" smtClean="0"/>
          </a:p>
          <a:p>
            <a:pPr lvl="1">
              <a:lnSpc>
                <a:spcPct val="160000"/>
              </a:lnSpc>
            </a:pPr>
            <a:r>
              <a:rPr lang="en-AU" altLang="zh-CN" dirty="0" smtClean="0"/>
              <a:t>Is it fast enough?</a:t>
            </a:r>
            <a:endParaRPr lang="zh-CN" altLang="en-US" dirty="0" smtClean="0"/>
          </a:p>
        </p:txBody>
      </p:sp>
      <p:sp>
        <p:nvSpPr>
          <p:cNvPr id="24580" name="灯片编号占位符 3"/>
          <p:cNvSpPr>
            <a:spLocks noGrp="1"/>
          </p:cNvSpPr>
          <p:nvPr>
            <p:ph type="sldNum" sz="quarter" idx="12"/>
          </p:nvPr>
        </p:nvSpPr>
        <p:spPr bwMode="auto">
          <a:noFill/>
          <a:ln>
            <a:miter lim="800000"/>
          </a:ln>
        </p:spPr>
        <p:txBody>
          <a:bodyPr/>
          <a:lstStyle/>
          <a:p>
            <a:fld id="{D76D3054-C794-4B79-9B6C-3772CF18EAC7}" type="slidenum">
              <a:rPr lang="zh-CN" altLang="en-US" smtClean="0"/>
            </a:fld>
            <a:endParaRPr lang="en-US" altLang="zh-CN" smtClean="0"/>
          </a:p>
        </p:txBody>
      </p:sp>
      <p:pic>
        <p:nvPicPr>
          <p:cNvPr id="6" name="Picture 4" descr="http://t2.gstatic.com/images?q=tbn:ANd9GcQiVFBaZnB9fvNxshBa1T4euw62CJyU9YuXjZV_tEpkusrTiqka"/>
          <p:cNvPicPr>
            <a:picLocks noChangeAspect="1" noChangeArrowheads="1"/>
          </p:cNvPicPr>
          <p:nvPr/>
        </p:nvPicPr>
        <p:blipFill>
          <a:blip r:embed="rId1" cstate="screen">
            <a:clrChange>
              <a:clrFrom>
                <a:srgbClr val="FFFFFF"/>
              </a:clrFrom>
              <a:clrTo>
                <a:srgbClr val="FFFFFF">
                  <a:alpha val="0"/>
                </a:srgbClr>
              </a:clrTo>
            </a:clrChange>
          </a:blip>
          <a:srcRect/>
          <a:stretch>
            <a:fillRect/>
          </a:stretch>
        </p:blipFill>
        <p:spPr bwMode="auto">
          <a:xfrm>
            <a:off x="7572396" y="1142984"/>
            <a:ext cx="1348688" cy="1366832"/>
          </a:xfrm>
          <a:prstGeom prst="rect">
            <a:avLst/>
          </a:prstGeom>
          <a:noFill/>
        </p:spPr>
      </p:pic>
      <p:sp>
        <p:nvSpPr>
          <p:cNvPr id="7" name="TextBox 6"/>
          <p:cNvSpPr txBox="1"/>
          <p:nvPr/>
        </p:nvSpPr>
        <p:spPr>
          <a:xfrm>
            <a:off x="7500958" y="2714620"/>
            <a:ext cx="1502334" cy="369332"/>
          </a:xfrm>
          <a:prstGeom prst="rect">
            <a:avLst/>
          </a:prstGeom>
          <a:noFill/>
        </p:spPr>
        <p:txBody>
          <a:bodyPr wrap="none" rtlCol="0">
            <a:spAutoFit/>
          </a:bodyPr>
          <a:lstStyle/>
          <a:p>
            <a:r>
              <a:rPr lang="en-AU" altLang="zh-CN" dirty="0" smtClean="0"/>
              <a:t>~6×10</a:t>
            </a:r>
            <a:r>
              <a:rPr lang="en-AU" altLang="zh-CN" baseline="30000" dirty="0" smtClean="0"/>
              <a:t>24</a:t>
            </a:r>
            <a:r>
              <a:rPr lang="en-AU" altLang="zh-CN" dirty="0" smtClean="0"/>
              <a:t> KG</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fade">
                                      <p:cBhvr>
                                        <p:cTn id="7" dur="500"/>
                                        <p:tgtEl>
                                          <p:spTgt spid="2457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579">
                                            <p:txEl>
                                              <p:pRg st="1" end="1"/>
                                            </p:txEl>
                                          </p:spTgt>
                                        </p:tgtEl>
                                        <p:attrNameLst>
                                          <p:attrName>style.visibility</p:attrName>
                                        </p:attrNameLst>
                                      </p:cBhvr>
                                      <p:to>
                                        <p:strVal val="visible"/>
                                      </p:to>
                                    </p:set>
                                    <p:animEffect transition="in" filter="fade">
                                      <p:cBhvr>
                                        <p:cTn id="10" dur="500"/>
                                        <p:tgtEl>
                                          <p:spTgt spid="2457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579">
                                            <p:txEl>
                                              <p:pRg st="2" end="2"/>
                                            </p:txEl>
                                          </p:spTgt>
                                        </p:tgtEl>
                                        <p:attrNameLst>
                                          <p:attrName>style.visibility</p:attrName>
                                        </p:attrNameLst>
                                      </p:cBhvr>
                                      <p:to>
                                        <p:strVal val="visible"/>
                                      </p:to>
                                    </p:set>
                                    <p:animEffect transition="in" filter="fade">
                                      <p:cBhvr>
                                        <p:cTn id="13" dur="500"/>
                                        <p:tgtEl>
                                          <p:spTgt spid="2457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579">
                                            <p:txEl>
                                              <p:pRg st="3" end="3"/>
                                            </p:txEl>
                                          </p:spTgt>
                                        </p:tgtEl>
                                        <p:attrNameLst>
                                          <p:attrName>style.visibility</p:attrName>
                                        </p:attrNameLst>
                                      </p:cBhvr>
                                      <p:to>
                                        <p:strVal val="visible"/>
                                      </p:to>
                                    </p:set>
                                    <p:animEffect transition="in" filter="fade">
                                      <p:cBhvr>
                                        <p:cTn id="16" dur="500"/>
                                        <p:tgtEl>
                                          <p:spTgt spid="2457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579">
                                            <p:txEl>
                                              <p:pRg st="5" end="5"/>
                                            </p:txEl>
                                          </p:spTgt>
                                        </p:tgtEl>
                                        <p:attrNameLst>
                                          <p:attrName>style.visibility</p:attrName>
                                        </p:attrNameLst>
                                      </p:cBhvr>
                                      <p:to>
                                        <p:strVal val="visible"/>
                                      </p:to>
                                    </p:set>
                                    <p:animEffect transition="in" filter="fade">
                                      <p:cBhvr>
                                        <p:cTn id="21" dur="500"/>
                                        <p:tgtEl>
                                          <p:spTgt spid="2457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579">
                                            <p:txEl>
                                              <p:pRg st="7" end="7"/>
                                            </p:txEl>
                                          </p:spTgt>
                                        </p:tgtEl>
                                        <p:attrNameLst>
                                          <p:attrName>style.visibility</p:attrName>
                                        </p:attrNameLst>
                                      </p:cBhvr>
                                      <p:to>
                                        <p:strVal val="visible"/>
                                      </p:to>
                                    </p:set>
                                    <p:animEffect transition="in" filter="fade">
                                      <p:cBhvr>
                                        <p:cTn id="26" dur="500"/>
                                        <p:tgtEl>
                                          <p:spTgt spid="24579">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579">
                                            <p:txEl>
                                              <p:pRg st="8" end="8"/>
                                            </p:txEl>
                                          </p:spTgt>
                                        </p:tgtEl>
                                        <p:attrNameLst>
                                          <p:attrName>style.visibility</p:attrName>
                                        </p:attrNameLst>
                                      </p:cBhvr>
                                      <p:to>
                                        <p:strVal val="visible"/>
                                      </p:to>
                                    </p:set>
                                    <p:animEffect transition="in" filter="fade">
                                      <p:cBhvr>
                                        <p:cTn id="29" dur="500"/>
                                        <p:tgtEl>
                                          <p:spTgt spid="24579">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579">
                                            <p:txEl>
                                              <p:pRg st="9" end="9"/>
                                            </p:txEl>
                                          </p:spTgt>
                                        </p:tgtEl>
                                        <p:attrNameLst>
                                          <p:attrName>style.visibility</p:attrName>
                                        </p:attrNameLst>
                                      </p:cBhvr>
                                      <p:to>
                                        <p:strVal val="visible"/>
                                      </p:to>
                                    </p:set>
                                    <p:animEffect transition="in" filter="fade">
                                      <p:cBhvr>
                                        <p:cTn id="32" dur="500"/>
                                        <p:tgtEl>
                                          <p:spTgt spid="24579">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fade">
                                      <p:cBhvr>
                                        <p:cTn id="42"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P spid="7"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a:p>
        </p:txBody>
      </p:sp>
      <p:pic>
        <p:nvPicPr>
          <p:cNvPr id="5" name="Picture 2" descr="http://4.bp.blogspot.com/-VBx4r_I3-0o/UVl5cCcGKOI/AAAAAAAADCs/nj5mMcBDNzE/s1600/break.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zh-CN" dirty="0" smtClean="0">
                <a:ea typeface="宋体" panose="02010600030101010101" pitchFamily="2" charset="-122"/>
              </a:rPr>
              <a:t>Evolvable Circuits</a:t>
            </a:r>
            <a:endParaRPr lang="en-US" altLang="zh-CN" dirty="0" smtClean="0">
              <a:ea typeface="宋体" panose="02010600030101010101" pitchFamily="2" charset="-122"/>
            </a:endParaRPr>
          </a:p>
        </p:txBody>
      </p:sp>
      <p:sp>
        <p:nvSpPr>
          <p:cNvPr id="68611" name="Slide Number Placeholder 3"/>
          <p:cNvSpPr>
            <a:spLocks noGrp="1"/>
          </p:cNvSpPr>
          <p:nvPr>
            <p:ph type="sldNum" sz="quarter" idx="12"/>
          </p:nvPr>
        </p:nvSpPr>
        <p:spPr bwMode="auto">
          <a:noFill/>
          <a:ln>
            <a:miter lim="800000"/>
          </a:ln>
        </p:spPr>
        <p:txBody>
          <a:bodyPr/>
          <a:lstStyle/>
          <a:p>
            <a:fld id="{6D8DCA33-1DDB-4CA4-A2AE-E15FDC032DF6}" type="slidenum">
              <a:rPr lang="zh-CN" altLang="en-US" smtClean="0"/>
            </a:fld>
            <a:endParaRPr lang="en-US" altLang="zh-CN" smtClean="0"/>
          </a:p>
        </p:txBody>
      </p:sp>
      <p:pic>
        <p:nvPicPr>
          <p:cNvPr id="68612" name="Picture 2" descr="http://home.mit.bme.hu/~szedo/FPGA/fpga1a.gif"/>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5143500" y="2729830"/>
            <a:ext cx="3676650" cy="3219450"/>
          </a:xfrm>
          <a:prstGeom prst="rect">
            <a:avLst/>
          </a:prstGeom>
          <a:noFill/>
          <a:ln w="9525">
            <a:noFill/>
            <a:miter lim="800000"/>
            <a:headEnd/>
            <a:tailEnd/>
          </a:ln>
        </p:spPr>
      </p:pic>
      <p:pic>
        <p:nvPicPr>
          <p:cNvPr id="68613" name="Picture 4" descr="http://www.innovative-dsp.com/products/images/hsamainimage.gif"/>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8625" y="2357438"/>
            <a:ext cx="4429125" cy="3954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zh-CN" smtClean="0">
                <a:ea typeface="宋体" panose="02010600030101010101" pitchFamily="2" charset="-122"/>
              </a:rPr>
              <a:t>Antenna for NASA</a:t>
            </a:r>
            <a:endParaRPr lang="en-US" altLang="zh-CN" smtClean="0">
              <a:ea typeface="宋体" panose="02010600030101010101" pitchFamily="2" charset="-122"/>
            </a:endParaRPr>
          </a:p>
        </p:txBody>
      </p:sp>
      <p:sp>
        <p:nvSpPr>
          <p:cNvPr id="67587" name="Slide Number Placeholder 3"/>
          <p:cNvSpPr>
            <a:spLocks noGrp="1"/>
          </p:cNvSpPr>
          <p:nvPr>
            <p:ph type="sldNum" sz="quarter" idx="12"/>
          </p:nvPr>
        </p:nvSpPr>
        <p:spPr bwMode="auto">
          <a:noFill/>
          <a:ln>
            <a:miter lim="800000"/>
          </a:ln>
        </p:spPr>
        <p:txBody>
          <a:bodyPr/>
          <a:lstStyle/>
          <a:p>
            <a:fld id="{5B45ED11-557B-46E9-A403-676DAAE99AED}" type="slidenum">
              <a:rPr lang="zh-CN" altLang="en-US" smtClean="0"/>
            </a:fld>
            <a:endParaRPr lang="en-US" altLang="zh-CN" smtClean="0"/>
          </a:p>
        </p:txBody>
      </p:sp>
      <p:pic>
        <p:nvPicPr>
          <p:cNvPr id="67588" name="Picture 2" descr="http://www.genetic-programming.com/lohnevolved-antenna.gif"/>
          <p:cNvPicPr>
            <a:picLocks noChangeAspect="1" noChangeArrowheads="1"/>
          </p:cNvPicPr>
          <p:nvPr/>
        </p:nvPicPr>
        <p:blipFill>
          <a:blip r:embed="rId1" cstate="print"/>
          <a:srcRect/>
          <a:stretch>
            <a:fillRect/>
          </a:stretch>
        </p:blipFill>
        <p:spPr bwMode="auto">
          <a:xfrm>
            <a:off x="1571604" y="2143116"/>
            <a:ext cx="6075042" cy="4286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Car Design</a:t>
            </a:r>
            <a:endParaRPr lang="zh-CN" altLang="en-US" dirty="0"/>
          </a:p>
        </p:txBody>
      </p:sp>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a:p>
        </p:txBody>
      </p:sp>
      <p:pic>
        <p:nvPicPr>
          <p:cNvPr id="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388" y="2000240"/>
            <a:ext cx="9144000" cy="4857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4810" y="3643314"/>
            <a:ext cx="4286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Artificial Life</a:t>
            </a:r>
            <a:endParaRPr lang="zh-CN" altLang="en-US" dirty="0"/>
          </a:p>
        </p:txBody>
      </p:sp>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a:p>
        </p:txBody>
      </p:sp>
      <p:pic>
        <p:nvPicPr>
          <p:cNvPr id="71682" name="Picture 2">
            <a:hlinkClick r:id="rId1" action="ppaction://hlinkfile"/>
          </p:cNvPr>
          <p:cNvPicPr>
            <a:picLocks noChangeAspect="1" noChangeArrowheads="1"/>
          </p:cNvPicPr>
          <p:nvPr/>
        </p:nvPicPr>
        <p:blipFill>
          <a:blip r:embed="rId2" cstate="print"/>
          <a:srcRect/>
          <a:stretch>
            <a:fillRect/>
          </a:stretch>
        </p:blipFill>
        <p:spPr bwMode="auto">
          <a:xfrm>
            <a:off x="239935" y="2276872"/>
            <a:ext cx="4895850" cy="3467100"/>
          </a:xfrm>
          <a:prstGeom prst="rect">
            <a:avLst/>
          </a:prstGeom>
          <a:noFill/>
          <a:ln w="9525">
            <a:noFill/>
            <a:miter lim="800000"/>
            <a:headEnd/>
            <a:tailEnd/>
          </a:ln>
          <a:effectLst/>
        </p:spPr>
      </p:pic>
      <p:sp>
        <p:nvSpPr>
          <p:cNvPr id="3" name="矩形 2"/>
          <p:cNvSpPr/>
          <p:nvPr/>
        </p:nvSpPr>
        <p:spPr>
          <a:xfrm>
            <a:off x="251520" y="6372036"/>
            <a:ext cx="8856984" cy="369332"/>
          </a:xfrm>
          <a:prstGeom prst="rect">
            <a:avLst/>
          </a:prstGeom>
        </p:spPr>
        <p:txBody>
          <a:bodyPr wrap="square">
            <a:spAutoFit/>
          </a:bodyPr>
          <a:lstStyle/>
          <a:p>
            <a:r>
              <a:rPr lang="en-US" altLang="zh-CN" b="1" dirty="0" smtClean="0"/>
              <a:t>“Automatic </a:t>
            </a:r>
            <a:r>
              <a:rPr lang="en-US" altLang="zh-CN" b="1" dirty="0"/>
              <a:t>design and manufacture of robotic </a:t>
            </a:r>
            <a:r>
              <a:rPr lang="en-US" altLang="zh-CN" b="1" dirty="0" smtClean="0"/>
              <a:t>lifeforms”, </a:t>
            </a:r>
            <a:r>
              <a:rPr lang="en-US" altLang="zh-CN" b="1" i="1" dirty="0" smtClean="0"/>
              <a:t>Nature</a:t>
            </a:r>
            <a:r>
              <a:rPr lang="en-US" altLang="zh-CN" b="1" dirty="0" smtClean="0"/>
              <a:t> 406, 974-978.</a:t>
            </a:r>
            <a:endParaRPr lang="zh-CN" altLang="en-US"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5"/>
          <a:stretch>
            <a:fillRect/>
          </a:stretch>
        </p:blipFill>
        <p:spPr bwMode="auto">
          <a:xfrm>
            <a:off x="5337544" y="836712"/>
            <a:ext cx="377096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39"/>
          <a:stretch>
            <a:fillRect/>
          </a:stretch>
        </p:blipFill>
        <p:spPr bwMode="auto">
          <a:xfrm>
            <a:off x="5337544" y="3645024"/>
            <a:ext cx="377096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zh-CN" smtClean="0">
                <a:ea typeface="宋体" panose="02010600030101010101" pitchFamily="2" charset="-122"/>
              </a:rPr>
              <a:t>Evolutionary Arts</a:t>
            </a:r>
            <a:endParaRPr lang="en-US" altLang="zh-CN" smtClean="0">
              <a:ea typeface="宋体" panose="02010600030101010101" pitchFamily="2" charset="-122"/>
            </a:endParaRPr>
          </a:p>
        </p:txBody>
      </p:sp>
      <p:sp>
        <p:nvSpPr>
          <p:cNvPr id="70659" name="Slide Number Placeholder 3"/>
          <p:cNvSpPr>
            <a:spLocks noGrp="1"/>
          </p:cNvSpPr>
          <p:nvPr>
            <p:ph type="sldNum" sz="quarter" idx="12"/>
          </p:nvPr>
        </p:nvSpPr>
        <p:spPr bwMode="auto">
          <a:noFill/>
          <a:ln>
            <a:miter lim="800000"/>
          </a:ln>
        </p:spPr>
        <p:txBody>
          <a:bodyPr/>
          <a:lstStyle/>
          <a:p>
            <a:fld id="{5DCA66CF-06DF-4687-8B59-9DEDAE93884E}" type="slidenum">
              <a:rPr lang="zh-CN" altLang="en-US" smtClean="0"/>
            </a:fld>
            <a:endParaRPr lang="en-US" altLang="zh-CN" smtClean="0"/>
          </a:p>
        </p:txBody>
      </p:sp>
      <p:pic>
        <p:nvPicPr>
          <p:cNvPr id="70660" name="Picture 2" descr="File:Imagebreeder example.png">
            <a:hlinkClick r:id="rId1"/>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61814" y="2428875"/>
            <a:ext cx="4286250" cy="4286250"/>
          </a:xfrm>
          <a:prstGeom prst="rect">
            <a:avLst/>
          </a:prstGeom>
          <a:noFill/>
          <a:ln w="9525">
            <a:noFill/>
            <a:miter lim="800000"/>
            <a:headEnd/>
            <a:tailEnd/>
          </a:ln>
        </p:spPr>
      </p:pic>
      <p:pic>
        <p:nvPicPr>
          <p:cNvPr id="7" name="nit.mp3">
            <a:hlinkClick r:id="" action="ppaction://media"/>
          </p:cNvPr>
          <p:cNvPicPr>
            <a:picLocks noRot="1" noChangeAspect="1"/>
          </p:cNvPicPr>
          <p:nvPr>
            <a:audioFile r:link="rId3"/>
            <p:extLst>
              <p:ext uri="{DAA4B4D4-6D71-4841-9C94-3DE7FCFB9230}">
                <p14:media xmlns:p14="http://schemas.microsoft.com/office/powerpoint/2010/main" r:link="rId4"/>
              </p:ext>
            </p:extLst>
          </p:nvPr>
        </p:nvPicPr>
        <p:blipFill>
          <a:blip r:embed="rId5" cstate="print"/>
          <a:srcRect/>
          <a:stretch>
            <a:fillRect/>
          </a:stretch>
        </p:blipFill>
        <p:spPr bwMode="auto">
          <a:xfrm>
            <a:off x="5643563" y="3429000"/>
            <a:ext cx="1846262" cy="1384300"/>
          </a:xfrm>
          <a:prstGeom prst="rect">
            <a:avLst/>
          </a:prstGeom>
          <a:noFill/>
          <a:ln w="9525">
            <a:noFill/>
            <a:miter lim="800000"/>
            <a:headEnd/>
            <a:tailEnd/>
          </a:ln>
        </p:spPr>
      </p:pic>
      <p:sp>
        <p:nvSpPr>
          <p:cNvPr id="6" name="TextBox 9"/>
          <p:cNvSpPr txBox="1">
            <a:spLocks noChangeArrowheads="1"/>
          </p:cNvSpPr>
          <p:nvPr/>
        </p:nvSpPr>
        <p:spPr bwMode="auto">
          <a:xfrm>
            <a:off x="4837490" y="6072206"/>
            <a:ext cx="3728906" cy="400110"/>
          </a:xfrm>
          <a:prstGeom prst="rect">
            <a:avLst/>
          </a:prstGeom>
          <a:noFill/>
          <a:ln w="9525">
            <a:noFill/>
            <a:miter lim="800000"/>
          </a:ln>
        </p:spPr>
        <p:txBody>
          <a:bodyPr wrap="none">
            <a:spAutoFit/>
          </a:bodyPr>
          <a:lstStyle/>
          <a:p>
            <a:r>
              <a:rPr lang="en-AU" altLang="zh-CN" sz="2000" b="1" dirty="0" smtClean="0"/>
              <a:t>What is the major challenge?</a:t>
            </a:r>
            <a:endParaRPr lang="zh-CN" altLang="en-US" sz="2000" b="1"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32"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Evolving Mona Lisa</a:t>
            </a:r>
            <a:endParaRPr lang="zh-CN" altLang="en-US" dirty="0"/>
          </a:p>
        </p:txBody>
      </p:sp>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a:p>
        </p:txBody>
      </p:sp>
      <p:pic>
        <p:nvPicPr>
          <p:cNvPr id="65538" name="Picture 2"/>
          <p:cNvPicPr>
            <a:picLocks noChangeAspect="1" noChangeArrowheads="1"/>
          </p:cNvPicPr>
          <p:nvPr/>
        </p:nvPicPr>
        <p:blipFill>
          <a:blip r:embed="rId1" cstate="print"/>
          <a:srcRect/>
          <a:stretch>
            <a:fillRect/>
          </a:stretch>
        </p:blipFill>
        <p:spPr bwMode="auto">
          <a:xfrm>
            <a:off x="2071670" y="2057400"/>
            <a:ext cx="5048250" cy="4800600"/>
          </a:xfrm>
          <a:prstGeom prst="rect">
            <a:avLst/>
          </a:prstGeom>
          <a:noFill/>
          <a:ln w="9525">
            <a:noFill/>
            <a:miter lim="800000"/>
            <a:headEnd/>
            <a:tailEnd/>
          </a:ln>
          <a:effectLst/>
        </p:spPr>
      </p:pic>
      <p:sp>
        <p:nvSpPr>
          <p:cNvPr id="6" name="矩形 5"/>
          <p:cNvSpPr/>
          <p:nvPr/>
        </p:nvSpPr>
        <p:spPr>
          <a:xfrm>
            <a:off x="4786314" y="875868"/>
            <a:ext cx="4286280" cy="338554"/>
          </a:xfrm>
          <a:prstGeom prst="rect">
            <a:avLst/>
          </a:prstGeom>
        </p:spPr>
        <p:txBody>
          <a:bodyPr wrap="square">
            <a:spAutoFit/>
          </a:bodyPr>
          <a:lstStyle/>
          <a:p>
            <a:r>
              <a:rPr lang="en-AU" altLang="zh-CN" sz="1600" dirty="0" smtClean="0"/>
              <a:t>http://alteredqualia.com/visualization/evolve/</a:t>
            </a:r>
            <a:endParaRPr lang="zh-CN" altLang="en-US"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3875" y="1524000"/>
            <a:ext cx="80962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67691" y="2420888"/>
            <a:ext cx="5740613" cy="3794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AU" altLang="zh-CN" sz="3400" dirty="0" smtClean="0"/>
              <a:t>There is No Fate But What We Evolve …</a:t>
            </a:r>
            <a:endParaRPr lang="zh-CN" altLang="en-US" sz="3400" dirty="0"/>
          </a:p>
        </p:txBody>
      </p:sp>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p:cTn id="7" dur="1000" fill="hold"/>
                                        <p:tgtEl>
                                          <p:spTgt spid="13316"/>
                                        </p:tgtEl>
                                        <p:attrNameLst>
                                          <p:attrName>ppt_w</p:attrName>
                                        </p:attrNameLst>
                                      </p:cBhvr>
                                      <p:tavLst>
                                        <p:tav tm="0">
                                          <p:val>
                                            <p:fltVal val="0"/>
                                          </p:val>
                                        </p:tav>
                                        <p:tav tm="100000">
                                          <p:val>
                                            <p:strVal val="#ppt_w"/>
                                          </p:val>
                                        </p:tav>
                                      </p:tavLst>
                                    </p:anim>
                                    <p:anim calcmode="lin" valueType="num">
                                      <p:cBhvr>
                                        <p:cTn id="8" dur="1000" fill="hold"/>
                                        <p:tgtEl>
                                          <p:spTgt spid="13316"/>
                                        </p:tgtEl>
                                        <p:attrNameLst>
                                          <p:attrName>ppt_h</p:attrName>
                                        </p:attrNameLst>
                                      </p:cBhvr>
                                      <p:tavLst>
                                        <p:tav tm="0">
                                          <p:val>
                                            <p:fltVal val="0"/>
                                          </p:val>
                                        </p:tav>
                                        <p:tav tm="100000">
                                          <p:val>
                                            <p:strVal val="#ppt_h"/>
                                          </p:val>
                                        </p:tav>
                                      </p:tavLst>
                                    </p:anim>
                                    <p:anim calcmode="lin" valueType="num">
                                      <p:cBhvr>
                                        <p:cTn id="9" dur="1000" fill="hold"/>
                                        <p:tgtEl>
                                          <p:spTgt spid="13316"/>
                                        </p:tgtEl>
                                        <p:attrNameLst>
                                          <p:attrName>style.rotation</p:attrName>
                                        </p:attrNameLst>
                                      </p:cBhvr>
                                      <p:tavLst>
                                        <p:tav tm="0">
                                          <p:val>
                                            <p:fltVal val="90"/>
                                          </p:val>
                                        </p:tav>
                                        <p:tav tm="100000">
                                          <p:val>
                                            <p:fltVal val="0"/>
                                          </p:val>
                                        </p:tav>
                                      </p:tavLst>
                                    </p:anim>
                                    <p:animEffect transition="in" filter="fade">
                                      <p:cBhvr>
                                        <p:cTn id="10" dur="10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457200" y="666115"/>
            <a:ext cx="8229600" cy="1066800"/>
          </a:xfrm>
        </p:spPr>
        <p:txBody>
          <a:bodyPr/>
          <a:lstStyle/>
          <a:p>
            <a:pPr defTabSz="913130"/>
            <a:r>
              <a:rPr lang="en-AU" altLang="zh-CN" smtClean="0">
                <a:ea typeface="宋体" panose="02010600030101010101" pitchFamily="2" charset="-122"/>
              </a:rPr>
              <a:t>Take Home Message</a:t>
            </a:r>
            <a:endParaRPr lang="en-US" altLang="zh-CN" smtClean="0">
              <a:ea typeface="宋体" panose="02010600030101010101" pitchFamily="2" charset="-122"/>
            </a:endParaRPr>
          </a:p>
        </p:txBody>
      </p:sp>
      <p:sp>
        <p:nvSpPr>
          <p:cNvPr id="71683" name="Content Placeholder 2"/>
          <p:cNvSpPr>
            <a:spLocks noGrp="1"/>
          </p:cNvSpPr>
          <p:nvPr>
            <p:ph idx="1"/>
          </p:nvPr>
        </p:nvSpPr>
        <p:spPr>
          <a:xfrm>
            <a:off x="457200" y="1816418"/>
            <a:ext cx="8229600" cy="4324350"/>
          </a:xfrm>
        </p:spPr>
        <p:txBody>
          <a:bodyPr/>
          <a:lstStyle/>
          <a:p>
            <a:pPr marL="657225" lvl="1">
              <a:lnSpc>
                <a:spcPct val="80000"/>
              </a:lnSpc>
            </a:pPr>
            <a:r>
              <a:rPr lang="en-US" altLang="zh-CN" sz="2400" dirty="0" smtClean="0"/>
              <a:t>进化算法</a:t>
            </a:r>
            <a:endParaRPr lang="en-US" altLang="zh-CN" sz="2400" dirty="0" smtClean="0"/>
          </a:p>
          <a:p>
            <a:pPr marL="657225" lvl="1">
              <a:lnSpc>
                <a:spcPct val="80000"/>
              </a:lnSpc>
            </a:pPr>
            <a:r>
              <a:rPr lang="en-US" altLang="zh-CN" sz="2400" dirty="0" smtClean="0"/>
              <a:t>   一组自然启发的算法</a:t>
            </a:r>
            <a:endParaRPr lang="en-US" altLang="zh-CN" sz="2400" dirty="0" smtClean="0"/>
          </a:p>
          <a:p>
            <a:pPr marL="657225" lvl="1">
              <a:lnSpc>
                <a:spcPct val="80000"/>
              </a:lnSpc>
            </a:pPr>
            <a:r>
              <a:rPr lang="en-US" altLang="zh-CN" sz="2400" dirty="0" smtClean="0"/>
              <a:t>   通用技术（非常强大！）</a:t>
            </a:r>
            <a:endParaRPr lang="en-US" altLang="zh-CN" sz="2400" dirty="0" smtClean="0"/>
          </a:p>
          <a:p>
            <a:pPr marL="657225" lvl="1">
              <a:lnSpc>
                <a:spcPct val="80000"/>
              </a:lnSpc>
            </a:pPr>
            <a:endParaRPr lang="en-US" altLang="zh-CN" sz="2400" dirty="0" smtClean="0"/>
          </a:p>
          <a:p>
            <a:pPr marL="657225" lvl="1">
              <a:lnSpc>
                <a:spcPct val="80000"/>
              </a:lnSpc>
            </a:pPr>
            <a:r>
              <a:rPr lang="en-US" altLang="zh-CN" sz="2400" dirty="0" smtClean="0"/>
              <a:t>遗传算法可以做到</a:t>
            </a:r>
            <a:endParaRPr lang="en-US" altLang="zh-CN" sz="2400" dirty="0" smtClean="0"/>
          </a:p>
          <a:p>
            <a:pPr marL="657225" lvl="1">
              <a:lnSpc>
                <a:spcPct val="80000"/>
              </a:lnSpc>
            </a:pPr>
            <a:r>
              <a:rPr lang="en-US" altLang="zh-CN" sz="2400" dirty="0" smtClean="0"/>
              <a:t>   函数优化</a:t>
            </a:r>
            <a:endParaRPr lang="en-US" altLang="zh-CN" sz="2400" dirty="0" smtClean="0"/>
          </a:p>
          <a:p>
            <a:pPr marL="657225" lvl="1">
              <a:lnSpc>
                <a:spcPct val="80000"/>
              </a:lnSpc>
            </a:pPr>
            <a:r>
              <a:rPr lang="en-US" altLang="zh-CN" sz="2400" dirty="0" smtClean="0"/>
              <a:t>   特征选择</a:t>
            </a:r>
            <a:endParaRPr lang="en-US" altLang="zh-CN" sz="2400" dirty="0" smtClean="0"/>
          </a:p>
          <a:p>
            <a:pPr marL="657225" lvl="1">
              <a:lnSpc>
                <a:spcPct val="80000"/>
              </a:lnSpc>
            </a:pPr>
            <a:r>
              <a:rPr lang="en-US" altLang="zh-CN" sz="2400" dirty="0" smtClean="0"/>
              <a:t>   分类</a:t>
            </a:r>
            <a:endParaRPr lang="en-US" altLang="zh-CN" sz="2400" dirty="0" smtClean="0"/>
          </a:p>
          <a:p>
            <a:pPr marL="657225" lvl="1">
              <a:lnSpc>
                <a:spcPct val="80000"/>
              </a:lnSpc>
            </a:pPr>
            <a:r>
              <a:rPr lang="en-US" altLang="zh-CN" sz="2400" dirty="0" smtClean="0"/>
              <a:t>   聚类</a:t>
            </a:r>
            <a:endParaRPr lang="en-US" altLang="zh-CN" sz="2400" dirty="0" smtClean="0"/>
          </a:p>
          <a:p>
            <a:pPr marL="657225" lvl="1">
              <a:lnSpc>
                <a:spcPct val="80000"/>
              </a:lnSpc>
            </a:pPr>
            <a:endParaRPr lang="en-US" altLang="zh-CN" sz="2400" dirty="0" smtClean="0"/>
          </a:p>
          <a:p>
            <a:pPr marL="657225" lvl="1">
              <a:lnSpc>
                <a:spcPct val="80000"/>
              </a:lnSpc>
            </a:pPr>
            <a:r>
              <a:rPr lang="en-US" altLang="zh-CN" sz="2400" dirty="0" smtClean="0"/>
              <a:t>遗传编程可以做到</a:t>
            </a:r>
            <a:endParaRPr lang="en-US" altLang="zh-CN" sz="2400" dirty="0" smtClean="0"/>
          </a:p>
          <a:p>
            <a:pPr marL="657225" lvl="1">
              <a:lnSpc>
                <a:spcPct val="80000"/>
              </a:lnSpc>
            </a:pPr>
            <a:r>
              <a:rPr lang="en-US" altLang="zh-CN" sz="2400" dirty="0" smtClean="0"/>
              <a:t>    回归</a:t>
            </a:r>
            <a:endParaRPr lang="en-US" altLang="zh-CN" sz="2400" dirty="0" smtClean="0"/>
          </a:p>
          <a:p>
            <a:pPr marL="657225" lvl="1">
              <a:lnSpc>
                <a:spcPct val="80000"/>
              </a:lnSpc>
            </a:pPr>
            <a:r>
              <a:rPr lang="en-US" altLang="zh-CN" sz="2400" dirty="0" smtClean="0"/>
              <a:t>    分类</a:t>
            </a:r>
            <a:endParaRPr lang="en-US" altLang="zh-CN" sz="2400" dirty="0" smtClean="0"/>
          </a:p>
          <a:p>
            <a:pPr marL="657225" lvl="1">
              <a:lnSpc>
                <a:spcPct val="80000"/>
              </a:lnSpc>
            </a:pPr>
            <a:r>
              <a:rPr lang="en-US" altLang="zh-CN" sz="2400" dirty="0" smtClean="0"/>
              <a:t>    智能设计</a:t>
            </a:r>
            <a:endParaRPr lang="en-US" altLang="zh-CN" sz="2400" dirty="0" smtClean="0"/>
          </a:p>
        </p:txBody>
      </p:sp>
      <p:pic>
        <p:nvPicPr>
          <p:cNvPr id="71684" name="Picture 2" descr="C:\Documents and Settings\Linda\Local Settings\Temporary Internet Files\Content.IE5\6ILX62R5\MCj04298270000[1].wmf"/>
          <p:cNvPicPr>
            <a:picLocks noChangeAspect="1" noChangeArrowheads="1"/>
          </p:cNvPicPr>
          <p:nvPr/>
        </p:nvPicPr>
        <p:blipFill>
          <a:blip r:embed="rId1" cstate="print"/>
          <a:srcRect/>
          <a:stretch>
            <a:fillRect/>
          </a:stretch>
        </p:blipFill>
        <p:spPr bwMode="auto">
          <a:xfrm>
            <a:off x="7000875" y="1214438"/>
            <a:ext cx="1600200" cy="1955800"/>
          </a:xfrm>
          <a:prstGeom prst="rect">
            <a:avLst/>
          </a:prstGeom>
          <a:noFill/>
          <a:ln w="9525">
            <a:noFill/>
            <a:miter lim="800000"/>
            <a:headEnd/>
            <a:tailEnd/>
          </a:ln>
        </p:spPr>
      </p:pic>
      <p:sp>
        <p:nvSpPr>
          <p:cNvPr id="71685" name="Slide Number Placeholder 6"/>
          <p:cNvSpPr>
            <a:spLocks noGrp="1"/>
          </p:cNvSpPr>
          <p:nvPr>
            <p:ph type="sldNum" sz="quarter" idx="12"/>
          </p:nvPr>
        </p:nvSpPr>
        <p:spPr bwMode="auto">
          <a:noFill/>
          <a:ln>
            <a:miter lim="800000"/>
          </a:ln>
        </p:spPr>
        <p:txBody>
          <a:bodyPr/>
          <a:lstStyle/>
          <a:p>
            <a:fld id="{DFE7BDEB-ED59-40C5-8E5B-D2ED5BD2E645}" type="slidenum">
              <a:rPr lang="zh-CN" altLang="en-US" smtClean="0"/>
            </a:fld>
            <a:endParaRPr lang="en-US" altLang="zh-CN" smtClean="0"/>
          </a:p>
        </p:txBody>
      </p:sp>
      <p:pic>
        <p:nvPicPr>
          <p:cNvPr id="71686" name="Picture 7" descr="http://neo.lcc.uma.es/staff/jamal/portal/sites/default/files/images/GAs-peq.jpg"/>
          <p:cNvPicPr>
            <a:picLocks noChangeAspect="1" noChangeArrowheads="1"/>
          </p:cNvPicPr>
          <p:nvPr/>
        </p:nvPicPr>
        <p:blipFill>
          <a:blip r:embed="rId2" cstate="screen"/>
          <a:srcRect/>
          <a:stretch>
            <a:fillRect/>
          </a:stretch>
        </p:blipFill>
        <p:spPr bwMode="auto">
          <a:xfrm>
            <a:off x="6357950" y="4956521"/>
            <a:ext cx="2786050" cy="19014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a:p>
        </p:txBody>
      </p:sp>
      <p:pic>
        <p:nvPicPr>
          <p:cNvPr id="4102" name="Picture 6" descr="http://upload.wikimedia.org/wikipedia/commons/thumb/f/fe/Mendelian_inheritance.svg/425px-Mendelian_inheritance.svg.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3608" y="2650733"/>
            <a:ext cx="3393762" cy="410445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92179"/>
            <a:ext cx="66675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3045611"/>
            <a:ext cx="3209925"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向自然学习</a:t>
            </a:r>
            <a:endParaRPr lang="en-AU" altLang="zh-CN" dirty="0" smtClean="0"/>
          </a:p>
        </p:txBody>
      </p:sp>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a:p>
        </p:txBody>
      </p:sp>
      <p:pic>
        <p:nvPicPr>
          <p:cNvPr id="64514" name="Picture 2" descr="http://gh.bupt.edu.cn/upload/image/201109/一等奖%20罗玲%20比翼双飞1.jpg"/>
          <p:cNvPicPr>
            <a:picLocks noChangeAspect="1" noChangeArrowheads="1"/>
          </p:cNvPicPr>
          <p:nvPr/>
        </p:nvPicPr>
        <p:blipFill>
          <a:blip r:embed="rId1" cstate="screen"/>
          <a:srcRect/>
          <a:stretch>
            <a:fillRect/>
          </a:stretch>
        </p:blipFill>
        <p:spPr bwMode="auto">
          <a:xfrm>
            <a:off x="308900" y="3143248"/>
            <a:ext cx="2678924" cy="1714512"/>
          </a:xfrm>
          <a:prstGeom prst="rect">
            <a:avLst/>
          </a:prstGeom>
          <a:noFill/>
        </p:spPr>
      </p:pic>
      <p:pic>
        <p:nvPicPr>
          <p:cNvPr id="64516" name="Picture 4" descr="http://www.aerospaceweb.org/aircraft/fighter/f22/f22_schem_01.jpg"/>
          <p:cNvPicPr>
            <a:picLocks noChangeAspect="1" noChangeArrowheads="1"/>
          </p:cNvPicPr>
          <p:nvPr/>
        </p:nvPicPr>
        <p:blipFill>
          <a:blip r:embed="rId2" cstate="screen">
            <a:clrChange>
              <a:clrFrom>
                <a:srgbClr val="FFFFFF"/>
              </a:clrFrom>
              <a:clrTo>
                <a:srgbClr val="FFFFFF">
                  <a:alpha val="0"/>
                </a:srgbClr>
              </a:clrTo>
            </a:clrChange>
          </a:blip>
          <a:srcRect/>
          <a:stretch>
            <a:fillRect/>
          </a:stretch>
        </p:blipFill>
        <p:spPr bwMode="auto">
          <a:xfrm>
            <a:off x="6372200" y="2557495"/>
            <a:ext cx="2287467" cy="2943207"/>
          </a:xfrm>
          <a:prstGeom prst="rect">
            <a:avLst/>
          </a:prstGeom>
          <a:noFill/>
        </p:spPr>
      </p:pic>
      <p:pic>
        <p:nvPicPr>
          <p:cNvPr id="64520" name="Picture 8" descr="http://www.ycwb.com/epaper/ycwb/res/1/1/2012-02/28/B16/res09_attpic_brief.jpg"/>
          <p:cNvPicPr>
            <a:picLocks noChangeAspect="1" noChangeArrowheads="1"/>
          </p:cNvPicPr>
          <p:nvPr/>
        </p:nvPicPr>
        <p:blipFill>
          <a:blip r:embed="rId3" cstate="screen"/>
          <a:srcRect/>
          <a:stretch>
            <a:fillRect/>
          </a:stretch>
        </p:blipFill>
        <p:spPr bwMode="auto">
          <a:xfrm>
            <a:off x="3286116" y="2357430"/>
            <a:ext cx="2795268" cy="350679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blinds(horizontal)">
                                      <p:cBhvr>
                                        <p:cTn id="7" dur="500"/>
                                        <p:tgtEl>
                                          <p:spTgt spid="645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4520"/>
                                        </p:tgtEl>
                                        <p:attrNameLst>
                                          <p:attrName>style.visibility</p:attrName>
                                        </p:attrNameLst>
                                      </p:cBhvr>
                                      <p:to>
                                        <p:strVal val="visible"/>
                                      </p:to>
                                    </p:set>
                                    <p:anim calcmode="lin" valueType="num">
                                      <p:cBhvr>
                                        <p:cTn id="12" dur="500" fill="hold"/>
                                        <p:tgtEl>
                                          <p:spTgt spid="64520"/>
                                        </p:tgtEl>
                                        <p:attrNameLst>
                                          <p:attrName>ppt_w</p:attrName>
                                        </p:attrNameLst>
                                      </p:cBhvr>
                                      <p:tavLst>
                                        <p:tav tm="0">
                                          <p:val>
                                            <p:fltVal val="0"/>
                                          </p:val>
                                        </p:tav>
                                        <p:tav tm="100000">
                                          <p:val>
                                            <p:strVal val="#ppt_w"/>
                                          </p:val>
                                        </p:tav>
                                      </p:tavLst>
                                    </p:anim>
                                    <p:anim calcmode="lin" valueType="num">
                                      <p:cBhvr>
                                        <p:cTn id="13" dur="500" fill="hold"/>
                                        <p:tgtEl>
                                          <p:spTgt spid="64520"/>
                                        </p:tgtEl>
                                        <p:attrNameLst>
                                          <p:attrName>ppt_h</p:attrName>
                                        </p:attrNameLst>
                                      </p:cBhvr>
                                      <p:tavLst>
                                        <p:tav tm="0">
                                          <p:val>
                                            <p:fltVal val="0"/>
                                          </p:val>
                                        </p:tav>
                                        <p:tav tm="100000">
                                          <p:val>
                                            <p:strVal val="#ppt_h"/>
                                          </p:val>
                                        </p:tav>
                                      </p:tavLst>
                                    </p:anim>
                                    <p:animEffect transition="in" filter="fade">
                                      <p:cBhvr>
                                        <p:cTn id="14" dur="500"/>
                                        <p:tgtEl>
                                          <p:spTgt spid="64520"/>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64516"/>
                                        </p:tgtEl>
                                        <p:attrNameLst>
                                          <p:attrName>style.visibility</p:attrName>
                                        </p:attrNameLst>
                                      </p:cBhvr>
                                      <p:to>
                                        <p:strVal val="visible"/>
                                      </p:to>
                                    </p:set>
                                    <p:anim calcmode="lin" valueType="num">
                                      <p:cBhvr>
                                        <p:cTn id="19" dur="1000" fill="hold"/>
                                        <p:tgtEl>
                                          <p:spTgt spid="64516"/>
                                        </p:tgtEl>
                                        <p:attrNameLst>
                                          <p:attrName>ppt_w</p:attrName>
                                        </p:attrNameLst>
                                      </p:cBhvr>
                                      <p:tavLst>
                                        <p:tav tm="0">
                                          <p:val>
                                            <p:strVal val="#ppt_w*0.70"/>
                                          </p:val>
                                        </p:tav>
                                        <p:tav tm="100000">
                                          <p:val>
                                            <p:strVal val="#ppt_w"/>
                                          </p:val>
                                        </p:tav>
                                      </p:tavLst>
                                    </p:anim>
                                    <p:anim calcmode="lin" valueType="num">
                                      <p:cBhvr>
                                        <p:cTn id="20" dur="1000" fill="hold"/>
                                        <p:tgtEl>
                                          <p:spTgt spid="64516"/>
                                        </p:tgtEl>
                                        <p:attrNameLst>
                                          <p:attrName>ppt_h</p:attrName>
                                        </p:attrNameLst>
                                      </p:cBhvr>
                                      <p:tavLst>
                                        <p:tav tm="0">
                                          <p:val>
                                            <p:strVal val="#ppt_h"/>
                                          </p:val>
                                        </p:tav>
                                        <p:tav tm="100000">
                                          <p:val>
                                            <p:strVal val="#ppt_h"/>
                                          </p:val>
                                        </p:tav>
                                      </p:tavLst>
                                    </p:anim>
                                    <p:animEffect transition="in" filter="fade">
                                      <p:cBhvr>
                                        <p:cTn id="21" dur="10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593090"/>
            <a:ext cx="8229600" cy="1066800"/>
          </a:xfrm>
        </p:spPr>
        <p:txBody>
          <a:bodyPr/>
          <a:lstStyle/>
          <a:p>
            <a:pPr defTabSz="913130" eaLnBrk="1" hangingPunct="1"/>
            <a:r>
              <a:rPr lang="en-AU" altLang="zh-CN" smtClean="0">
                <a:ea typeface="宋体" panose="02010600030101010101" pitchFamily="2" charset="-122"/>
              </a:rPr>
              <a:t>Motivation of EAs</a:t>
            </a:r>
            <a:endParaRPr lang="en-US" altLang="zh-CN" smtClean="0">
              <a:ea typeface="宋体" panose="02010600030101010101" pitchFamily="2" charset="-122"/>
            </a:endParaRPr>
          </a:p>
        </p:txBody>
      </p:sp>
      <p:sp>
        <p:nvSpPr>
          <p:cNvPr id="14339" name="Content Placeholder 2"/>
          <p:cNvSpPr>
            <a:spLocks noGrp="1"/>
          </p:cNvSpPr>
          <p:nvPr>
            <p:ph idx="1"/>
          </p:nvPr>
        </p:nvSpPr>
        <p:spPr>
          <a:xfrm>
            <a:off x="535305" y="1503998"/>
            <a:ext cx="8401050" cy="4324350"/>
          </a:xfrm>
        </p:spPr>
        <p:txBody>
          <a:bodyPr>
            <a:noAutofit/>
          </a:bodyPr>
          <a:lstStyle/>
          <a:p>
            <a:pPr marL="365125" eaLnBrk="1" hangingPunct="1">
              <a:lnSpc>
                <a:spcPct val="80000"/>
              </a:lnSpc>
              <a:buClr>
                <a:srgbClr val="9BBB59"/>
              </a:buClr>
            </a:pPr>
            <a:r>
              <a:rPr lang="en-AU" altLang="zh-CN" sz="2400" smtClean="0">
                <a:ea typeface="宋体" panose="02010600030101010101" pitchFamily="2" charset="-122"/>
                <a:sym typeface="+mn-ea"/>
              </a:rPr>
              <a:t>EAs</a:t>
            </a:r>
            <a:r>
              <a:rPr lang="en-US" altLang="zh-CN" sz="2400" dirty="0" smtClean="0"/>
              <a:t>能为我们做些什么？</a:t>
            </a:r>
            <a:endParaRPr lang="en-US" altLang="zh-CN" sz="2400" dirty="0" smtClean="0"/>
          </a:p>
          <a:p>
            <a:pPr marL="365125" eaLnBrk="1" hangingPunct="1">
              <a:lnSpc>
                <a:spcPct val="80000"/>
              </a:lnSpc>
              <a:buClr>
                <a:srgbClr val="9BBB59"/>
              </a:buClr>
            </a:pPr>
            <a:endParaRPr lang="en-US" altLang="zh-CN" sz="2400" dirty="0" smtClean="0"/>
          </a:p>
          <a:p>
            <a:pPr marL="365125" eaLnBrk="1" hangingPunct="1">
              <a:lnSpc>
                <a:spcPct val="80000"/>
              </a:lnSpc>
              <a:buClr>
                <a:srgbClr val="9BBB59"/>
              </a:buClr>
            </a:pPr>
            <a:r>
              <a:rPr lang="en-US" altLang="zh-CN" sz="2400" dirty="0" smtClean="0"/>
              <a:t>     优化</a:t>
            </a:r>
            <a:endParaRPr lang="en-US" altLang="zh-CN" sz="2400" dirty="0" smtClean="0"/>
          </a:p>
          <a:p>
            <a:pPr marL="365125" eaLnBrk="1" hangingPunct="1">
              <a:lnSpc>
                <a:spcPct val="80000"/>
              </a:lnSpc>
              <a:buClr>
                <a:srgbClr val="9BBB59"/>
              </a:buClr>
            </a:pPr>
            <a:endParaRPr lang="en-US" altLang="zh-CN" sz="2400" dirty="0" smtClean="0"/>
          </a:p>
          <a:p>
            <a:pPr marL="365125" eaLnBrk="1" hangingPunct="1">
              <a:lnSpc>
                <a:spcPct val="80000"/>
              </a:lnSpc>
              <a:buClr>
                <a:srgbClr val="9BBB59"/>
              </a:buClr>
            </a:pPr>
            <a:r>
              <a:rPr lang="en-US" altLang="zh-CN" sz="2400" dirty="0" smtClean="0"/>
              <a:t>     帮助人们理解自然界的进化。</a:t>
            </a:r>
            <a:endParaRPr lang="en-US" altLang="zh-CN" sz="2400" dirty="0" smtClean="0"/>
          </a:p>
          <a:p>
            <a:pPr marL="365125" eaLnBrk="1" hangingPunct="1">
              <a:lnSpc>
                <a:spcPct val="80000"/>
              </a:lnSpc>
              <a:buClr>
                <a:srgbClr val="9BBB59"/>
              </a:buClr>
            </a:pPr>
            <a:endParaRPr lang="en-US" altLang="zh-CN" sz="2400" dirty="0" smtClean="0"/>
          </a:p>
          <a:p>
            <a:pPr marL="365125" eaLnBrk="1" hangingPunct="1">
              <a:lnSpc>
                <a:spcPct val="80000"/>
              </a:lnSpc>
              <a:buClr>
                <a:srgbClr val="9BBB59"/>
              </a:buClr>
            </a:pPr>
            <a:r>
              <a:rPr lang="en-US" altLang="zh-CN" sz="2400" dirty="0" smtClean="0"/>
              <a:t>什么是优化？</a:t>
            </a:r>
            <a:endParaRPr lang="en-US" altLang="zh-CN" sz="2400" dirty="0" smtClean="0"/>
          </a:p>
          <a:p>
            <a:pPr marL="365125" eaLnBrk="1" hangingPunct="1">
              <a:lnSpc>
                <a:spcPct val="80000"/>
              </a:lnSpc>
              <a:buClr>
                <a:srgbClr val="9BBB59"/>
              </a:buClr>
            </a:pPr>
            <a:endParaRPr lang="en-US" altLang="zh-CN" sz="2400" dirty="0" smtClean="0"/>
          </a:p>
          <a:p>
            <a:pPr marL="365125" eaLnBrk="1" hangingPunct="1">
              <a:lnSpc>
                <a:spcPct val="80000"/>
              </a:lnSpc>
              <a:buClr>
                <a:srgbClr val="9BBB59"/>
              </a:buClr>
            </a:pPr>
            <a:r>
              <a:rPr lang="en-US" altLang="zh-CN" sz="2400" dirty="0" smtClean="0"/>
              <a:t>      根据一定的性能标准从一组候选者到感兴趣的问题寻找最优解的过程。</a:t>
            </a:r>
            <a:endParaRPr lang="en-US" altLang="zh-CN" sz="2400" dirty="0" smtClean="0"/>
          </a:p>
          <a:p>
            <a:pPr marL="365125" eaLnBrk="1" hangingPunct="1">
              <a:lnSpc>
                <a:spcPct val="80000"/>
              </a:lnSpc>
              <a:buClr>
                <a:srgbClr val="9BBB59"/>
              </a:buClr>
            </a:pPr>
            <a:endParaRPr lang="en-US" altLang="zh-CN" sz="2400" dirty="0" smtClean="0"/>
          </a:p>
          <a:p>
            <a:pPr marL="365125" eaLnBrk="1" hangingPunct="1">
              <a:lnSpc>
                <a:spcPct val="80000"/>
              </a:lnSpc>
              <a:buClr>
                <a:srgbClr val="9BBB59"/>
              </a:buClr>
            </a:pPr>
            <a:r>
              <a:rPr lang="en-US" altLang="zh-CN" sz="2400" dirty="0" smtClean="0"/>
              <a:t>     以最高标准完成预定义的任务。</a:t>
            </a:r>
            <a:endParaRPr lang="en-US" altLang="zh-CN" sz="2400" dirty="0" smtClean="0"/>
          </a:p>
          <a:p>
            <a:pPr marL="365125" eaLnBrk="1" hangingPunct="1">
              <a:lnSpc>
                <a:spcPct val="80000"/>
              </a:lnSpc>
              <a:buClr>
                <a:srgbClr val="9BBB59"/>
              </a:buClr>
            </a:pPr>
            <a:r>
              <a:rPr lang="en-US" altLang="zh-CN" sz="2400" dirty="0" smtClean="0"/>
              <a:t>          工作间问题</a:t>
            </a:r>
            <a:endParaRPr lang="en-US" altLang="zh-CN" sz="2400" dirty="0" smtClean="0"/>
          </a:p>
          <a:p>
            <a:pPr marL="365125" eaLnBrk="1" hangingPunct="1">
              <a:lnSpc>
                <a:spcPct val="80000"/>
              </a:lnSpc>
              <a:buClr>
                <a:srgbClr val="9BBB59"/>
              </a:buClr>
            </a:pPr>
            <a:endParaRPr lang="en-US" altLang="zh-CN" sz="2400" dirty="0" smtClean="0"/>
          </a:p>
          <a:p>
            <a:pPr marL="365125" eaLnBrk="1" hangingPunct="1">
              <a:lnSpc>
                <a:spcPct val="80000"/>
              </a:lnSpc>
              <a:buClr>
                <a:srgbClr val="9BBB59"/>
              </a:buClr>
            </a:pPr>
            <a:r>
              <a:rPr lang="en-US" altLang="zh-CN" sz="2400" dirty="0" smtClean="0"/>
              <a:t>    在有限的资源下生产最大产量。</a:t>
            </a:r>
            <a:endParaRPr lang="en-US" altLang="zh-CN" sz="2400" dirty="0" smtClean="0"/>
          </a:p>
          <a:p>
            <a:pPr marL="365125" eaLnBrk="1" hangingPunct="1">
              <a:lnSpc>
                <a:spcPct val="80000"/>
              </a:lnSpc>
              <a:buClr>
                <a:srgbClr val="9BBB59"/>
              </a:buClr>
            </a:pPr>
            <a:r>
              <a:rPr lang="en-US" altLang="zh-CN" sz="2400" dirty="0" smtClean="0"/>
              <a:t>          投资策略</a:t>
            </a:r>
            <a:endParaRPr lang="en-US" altLang="zh-CN" sz="2400" dirty="0" smtClean="0"/>
          </a:p>
        </p:txBody>
      </p:sp>
      <p:sp>
        <p:nvSpPr>
          <p:cNvPr id="14340" name="Slide Number Placeholder 5"/>
          <p:cNvSpPr>
            <a:spLocks noGrp="1"/>
          </p:cNvSpPr>
          <p:nvPr>
            <p:ph type="sldNum" sz="quarter" idx="12"/>
          </p:nvPr>
        </p:nvSpPr>
        <p:spPr bwMode="auto">
          <a:noFill/>
          <a:ln>
            <a:miter lim="800000"/>
          </a:ln>
        </p:spPr>
        <p:txBody>
          <a:bodyPr/>
          <a:lstStyle/>
          <a:p>
            <a:fld id="{CEB8B679-7247-4DFF-9098-6B7268CE6F54}" type="slidenum">
              <a:rPr lang="zh-CN" altLang="en-US" smtClean="0"/>
            </a:fld>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fade">
                                      <p:cBhvr>
                                        <p:cTn id="12" dur="500"/>
                                        <p:tgtEl>
                                          <p:spTgt spid="143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4" end="4"/>
                                            </p:txEl>
                                          </p:spTgt>
                                        </p:tgtEl>
                                        <p:attrNameLst>
                                          <p:attrName>style.visibility</p:attrName>
                                        </p:attrNameLst>
                                      </p:cBhvr>
                                      <p:to>
                                        <p:strVal val="visible"/>
                                      </p:to>
                                    </p:set>
                                    <p:animEffect transition="in" filter="fade">
                                      <p:cBhvr>
                                        <p:cTn id="17" dur="500"/>
                                        <p:tgtEl>
                                          <p:spTgt spid="1433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339">
                                            <p:txEl>
                                              <p:pRg st="6" end="6"/>
                                            </p:txEl>
                                          </p:spTgt>
                                        </p:tgtEl>
                                        <p:attrNameLst>
                                          <p:attrName>style.visibility</p:attrName>
                                        </p:attrNameLst>
                                      </p:cBhvr>
                                      <p:to>
                                        <p:strVal val="visible"/>
                                      </p:to>
                                    </p:set>
                                    <p:animEffect transition="in" filter="fade">
                                      <p:cBhvr>
                                        <p:cTn id="22" dur="500"/>
                                        <p:tgtEl>
                                          <p:spTgt spid="1433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339">
                                            <p:txEl>
                                              <p:pRg st="8" end="8"/>
                                            </p:txEl>
                                          </p:spTgt>
                                        </p:tgtEl>
                                        <p:attrNameLst>
                                          <p:attrName>style.visibility</p:attrName>
                                        </p:attrNameLst>
                                      </p:cBhvr>
                                      <p:to>
                                        <p:strVal val="visible"/>
                                      </p:to>
                                    </p:set>
                                    <p:animEffect transition="in" filter="fade">
                                      <p:cBhvr>
                                        <p:cTn id="27" dur="500"/>
                                        <p:tgtEl>
                                          <p:spTgt spid="1433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339">
                                            <p:txEl>
                                              <p:pRg st="10" end="10"/>
                                            </p:txEl>
                                          </p:spTgt>
                                        </p:tgtEl>
                                        <p:attrNameLst>
                                          <p:attrName>style.visibility</p:attrName>
                                        </p:attrNameLst>
                                      </p:cBhvr>
                                      <p:to>
                                        <p:strVal val="visible"/>
                                      </p:to>
                                    </p:set>
                                    <p:animEffect transition="in" filter="fade">
                                      <p:cBhvr>
                                        <p:cTn id="32" dur="500"/>
                                        <p:tgtEl>
                                          <p:spTgt spid="14339">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339">
                                            <p:txEl>
                                              <p:pRg st="11" end="11"/>
                                            </p:txEl>
                                          </p:spTgt>
                                        </p:tgtEl>
                                        <p:attrNameLst>
                                          <p:attrName>style.visibility</p:attrName>
                                        </p:attrNameLst>
                                      </p:cBhvr>
                                      <p:to>
                                        <p:strVal val="visible"/>
                                      </p:to>
                                    </p:set>
                                    <p:animEffect transition="in" filter="fade">
                                      <p:cBhvr>
                                        <p:cTn id="37" dur="500"/>
                                        <p:tgtEl>
                                          <p:spTgt spid="14339">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339">
                                            <p:txEl>
                                              <p:pRg st="13" end="13"/>
                                            </p:txEl>
                                          </p:spTgt>
                                        </p:tgtEl>
                                        <p:attrNameLst>
                                          <p:attrName>style.visibility</p:attrName>
                                        </p:attrNameLst>
                                      </p:cBhvr>
                                      <p:to>
                                        <p:strVal val="visible"/>
                                      </p:to>
                                    </p:set>
                                    <p:animEffect transition="in" filter="fade">
                                      <p:cBhvr>
                                        <p:cTn id="42" dur="500"/>
                                        <p:tgtEl>
                                          <p:spTgt spid="14339">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339">
                                            <p:txEl>
                                              <p:pRg st="14" end="14"/>
                                            </p:txEl>
                                          </p:spTgt>
                                        </p:tgtEl>
                                        <p:attrNameLst>
                                          <p:attrName>style.visibility</p:attrName>
                                        </p:attrNameLst>
                                      </p:cBhvr>
                                      <p:to>
                                        <p:strVal val="visible"/>
                                      </p:to>
                                    </p:set>
                                    <p:animEffect transition="in" filter="fade">
                                      <p:cBhvr>
                                        <p:cTn id="47" dur="500"/>
                                        <p:tgtEl>
                                          <p:spTgt spid="1433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64515"/>
            <a:ext cx="8229600" cy="1066800"/>
          </a:xfrm>
        </p:spPr>
        <p:txBody>
          <a:bodyPr/>
          <a:lstStyle/>
          <a:p>
            <a:r>
              <a:rPr lang="en-AU" altLang="zh-CN" dirty="0" smtClean="0"/>
              <a:t>Key Concepts</a:t>
            </a:r>
            <a:endParaRPr lang="zh-CN" altLang="en-US" dirty="0"/>
          </a:p>
        </p:txBody>
      </p:sp>
      <p:sp>
        <p:nvSpPr>
          <p:cNvPr id="3" name="内容占位符 2"/>
          <p:cNvSpPr>
            <a:spLocks noGrp="1"/>
          </p:cNvSpPr>
          <p:nvPr>
            <p:ph idx="1"/>
          </p:nvPr>
        </p:nvSpPr>
        <p:spPr>
          <a:xfrm>
            <a:off x="457200" y="1430973"/>
            <a:ext cx="8229600" cy="4324350"/>
          </a:xfrm>
        </p:spPr>
        <p:txBody>
          <a:bodyPr/>
          <a:lstStyle/>
          <a:p>
            <a:pPr algn="just"/>
            <a:r>
              <a:rPr lang="zh-CN" altLang="en-US" sz="2400" dirty="0"/>
              <a:t>基于种群的随机优化方法</a:t>
            </a:r>
            <a:endParaRPr lang="zh-CN" altLang="en-US" sz="2400" dirty="0"/>
          </a:p>
          <a:p>
            <a:pPr algn="just"/>
            <a:endParaRPr lang="zh-CN" altLang="en-US" sz="2400" dirty="0"/>
          </a:p>
          <a:p>
            <a:pPr algn="just"/>
            <a:r>
              <a:rPr lang="zh-CN" altLang="en-US" sz="2400" dirty="0"/>
              <a:t>固有平行</a:t>
            </a:r>
            <a:endParaRPr lang="zh-CN" altLang="en-US" sz="2400" dirty="0"/>
          </a:p>
          <a:p>
            <a:pPr algn="just"/>
            <a:endParaRPr lang="zh-CN" altLang="en-US" sz="2400" dirty="0"/>
          </a:p>
          <a:p>
            <a:pPr algn="just"/>
            <a:r>
              <a:rPr lang="zh-CN" altLang="en-US" sz="2400" dirty="0"/>
              <a:t>工程仿生学的一个好例子</a:t>
            </a:r>
            <a:endParaRPr lang="zh-CN" altLang="en-US" sz="2400" dirty="0"/>
          </a:p>
          <a:p>
            <a:pPr algn="just"/>
            <a:endParaRPr lang="zh-CN" altLang="en-US" sz="2400" dirty="0"/>
          </a:p>
          <a:p>
            <a:pPr algn="just"/>
            <a:r>
              <a:rPr lang="zh-CN" altLang="en-US" sz="2400" dirty="0"/>
              <a:t>适者生存</a:t>
            </a:r>
            <a:endParaRPr lang="zh-CN" altLang="en-US" sz="2400" dirty="0"/>
          </a:p>
          <a:p>
            <a:pPr algn="just"/>
            <a:endParaRPr lang="zh-CN" altLang="en-US" sz="2400" dirty="0"/>
          </a:p>
          <a:p>
            <a:pPr algn="just"/>
            <a:r>
              <a:rPr lang="zh-CN" altLang="en-US" sz="2400" dirty="0"/>
              <a:t>染色体，交叉，突变</a:t>
            </a:r>
            <a:endParaRPr lang="zh-CN" altLang="en-US" sz="2400" dirty="0"/>
          </a:p>
          <a:p>
            <a:pPr algn="just"/>
            <a:endParaRPr lang="zh-CN" altLang="en-US" sz="2400" dirty="0"/>
          </a:p>
          <a:p>
            <a:pPr algn="just"/>
            <a:r>
              <a:rPr lang="zh-CN" altLang="en-US" sz="2400" dirty="0"/>
              <a:t>变启发式</a:t>
            </a:r>
            <a:endParaRPr lang="zh-CN" altLang="en-US" sz="2400" dirty="0"/>
          </a:p>
          <a:p>
            <a:pPr algn="just"/>
            <a:endParaRPr lang="zh-CN" altLang="en-US" sz="2400" dirty="0"/>
          </a:p>
          <a:p>
            <a:pPr algn="just"/>
            <a:r>
              <a:rPr lang="zh-CN" altLang="en-US" sz="2400" dirty="0"/>
              <a:t>受生物/自然启发的计算</a:t>
            </a:r>
            <a:endParaRPr lang="zh-CN" altLang="en-US" sz="2400" dirty="0"/>
          </a:p>
        </p:txBody>
      </p:sp>
      <p:sp>
        <p:nvSpPr>
          <p:cNvPr id="4" name="灯片编号占位符 3"/>
          <p:cNvSpPr>
            <a:spLocks noGrp="1"/>
          </p:cNvSpPr>
          <p:nvPr>
            <p:ph type="sldNum" sz="quarter" idx="12"/>
          </p:nvPr>
        </p:nvSpPr>
        <p:spPr/>
        <p:txBody>
          <a:bodyPr/>
          <a:lstStyle/>
          <a:p>
            <a:pPr>
              <a:defRPr/>
            </a:pPr>
            <a:fld id="{A1047B88-C0D5-48D2-919A-44A272C783D8}"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defTabSz="913130" eaLnBrk="1" hangingPunct="1"/>
            <a:r>
              <a:rPr lang="en-AU" altLang="zh-CN" smtClean="0">
                <a:ea typeface="宋体" panose="02010600030101010101" pitchFamily="2" charset="-122"/>
              </a:rPr>
              <a:t>The Big Picture</a:t>
            </a:r>
            <a:endParaRPr lang="en-US" altLang="zh-CN" smtClean="0">
              <a:ea typeface="宋体" panose="02010600030101010101" pitchFamily="2" charset="-122"/>
            </a:endParaRPr>
          </a:p>
        </p:txBody>
      </p:sp>
      <p:sp>
        <p:nvSpPr>
          <p:cNvPr id="8196" name="Slide Number Placeholder 6"/>
          <p:cNvSpPr>
            <a:spLocks noGrp="1"/>
          </p:cNvSpPr>
          <p:nvPr>
            <p:ph type="sldNum" sz="quarter" idx="12"/>
          </p:nvPr>
        </p:nvSpPr>
        <p:spPr bwMode="auto">
          <a:noFill/>
          <a:ln>
            <a:miter lim="800000"/>
          </a:ln>
        </p:spPr>
        <p:txBody>
          <a:bodyPr/>
          <a:lstStyle/>
          <a:p>
            <a:fld id="{D83BDD16-1B9F-4D77-B0FD-E67BF1A035F7}" type="slidenum">
              <a:rPr lang="zh-CN" altLang="en-US" smtClean="0"/>
            </a:fld>
            <a:endParaRPr lang="en-US" altLang="zh-CN" smtClean="0"/>
          </a:p>
        </p:txBody>
      </p:sp>
      <p:sp>
        <p:nvSpPr>
          <p:cNvPr id="6" name="矩形 5"/>
          <p:cNvSpPr/>
          <p:nvPr/>
        </p:nvSpPr>
        <p:spPr>
          <a:xfrm>
            <a:off x="214282" y="3571876"/>
            <a:ext cx="1285884" cy="714380"/>
          </a:xfrm>
          <a:prstGeom prst="rect">
            <a:avLst/>
          </a:prstGeom>
          <a:solidFill>
            <a:schemeClr val="accent3">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AU" altLang="zh-CN" b="1" dirty="0" smtClean="0">
                <a:solidFill>
                  <a:srgbClr val="7030A0"/>
                </a:solidFill>
              </a:rPr>
              <a:t>Problem</a:t>
            </a:r>
            <a:endParaRPr lang="zh-CN" altLang="en-US" b="1" dirty="0">
              <a:solidFill>
                <a:srgbClr val="7030A0"/>
              </a:solidFill>
            </a:endParaRPr>
          </a:p>
        </p:txBody>
      </p:sp>
      <p:sp>
        <p:nvSpPr>
          <p:cNvPr id="7" name="矩形 6"/>
          <p:cNvSpPr/>
          <p:nvPr/>
        </p:nvSpPr>
        <p:spPr>
          <a:xfrm>
            <a:off x="2214546" y="3143248"/>
            <a:ext cx="1428760" cy="1714512"/>
          </a:xfrm>
          <a:prstGeom prst="rect">
            <a:avLst/>
          </a:pr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AU" altLang="zh-CN" b="1" dirty="0" smtClean="0">
                <a:solidFill>
                  <a:schemeClr val="bg2">
                    <a:lumMod val="10000"/>
                  </a:schemeClr>
                </a:solidFill>
              </a:rPr>
              <a:t>Coding</a:t>
            </a:r>
            <a:endParaRPr lang="en-AU" altLang="zh-CN" b="1" dirty="0" smtClean="0">
              <a:solidFill>
                <a:schemeClr val="bg2">
                  <a:lumMod val="10000"/>
                </a:schemeClr>
              </a:solidFill>
            </a:endParaRPr>
          </a:p>
          <a:p>
            <a:pPr algn="ctr"/>
            <a:endParaRPr lang="en-AU" altLang="zh-CN" b="1" dirty="0" smtClean="0">
              <a:solidFill>
                <a:schemeClr val="bg2">
                  <a:lumMod val="10000"/>
                </a:schemeClr>
              </a:solidFill>
            </a:endParaRPr>
          </a:p>
          <a:p>
            <a:pPr algn="ctr"/>
            <a:r>
              <a:rPr lang="en-AU" altLang="zh-CN" b="1" dirty="0" smtClean="0">
                <a:solidFill>
                  <a:schemeClr val="bg2">
                    <a:lumMod val="10000"/>
                  </a:schemeClr>
                </a:solidFill>
              </a:rPr>
              <a:t>Objective Function</a:t>
            </a:r>
            <a:endParaRPr lang="en-AU" altLang="zh-CN" b="1" dirty="0" smtClean="0">
              <a:solidFill>
                <a:schemeClr val="bg2">
                  <a:lumMod val="10000"/>
                </a:schemeClr>
              </a:solidFill>
            </a:endParaRPr>
          </a:p>
          <a:p>
            <a:pPr algn="ctr"/>
            <a:endParaRPr lang="en-AU" altLang="zh-CN" b="1" dirty="0" smtClean="0">
              <a:solidFill>
                <a:schemeClr val="bg2">
                  <a:lumMod val="10000"/>
                </a:schemeClr>
              </a:solidFill>
            </a:endParaRPr>
          </a:p>
          <a:p>
            <a:pPr algn="ctr"/>
            <a:r>
              <a:rPr lang="en-AU" altLang="zh-CN" b="1" dirty="0" smtClean="0">
                <a:solidFill>
                  <a:schemeClr val="bg2">
                    <a:lumMod val="10000"/>
                  </a:schemeClr>
                </a:solidFill>
              </a:rPr>
              <a:t>Domain Knowledge</a:t>
            </a:r>
            <a:endParaRPr lang="zh-CN" altLang="en-US" b="1" dirty="0">
              <a:solidFill>
                <a:schemeClr val="bg2">
                  <a:lumMod val="10000"/>
                </a:schemeClr>
              </a:solidFill>
            </a:endParaRPr>
          </a:p>
        </p:txBody>
      </p:sp>
      <p:sp>
        <p:nvSpPr>
          <p:cNvPr id="8" name="右箭头 7"/>
          <p:cNvSpPr/>
          <p:nvPr/>
        </p:nvSpPr>
        <p:spPr>
          <a:xfrm>
            <a:off x="1643042" y="3857628"/>
            <a:ext cx="428628" cy="214314"/>
          </a:xfrm>
          <a:prstGeom prst="rightArrow">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图示 8"/>
          <p:cNvGraphicFramePr/>
          <p:nvPr/>
        </p:nvGraphicFramePr>
        <p:xfrm>
          <a:off x="3643338" y="1857364"/>
          <a:ext cx="5857884" cy="42148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 name="右箭头 9"/>
          <p:cNvSpPr/>
          <p:nvPr/>
        </p:nvSpPr>
        <p:spPr>
          <a:xfrm>
            <a:off x="3786182" y="3857628"/>
            <a:ext cx="428628" cy="214314"/>
          </a:xfrm>
          <a:prstGeom prst="rightArrow">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graphicEl>
                                              <a:dgm id="{8A40AA51-3E9A-40DC-BC9D-CB89452B5A46}"/>
                                            </p:graphicEl>
                                          </p:spTgt>
                                        </p:tgtEl>
                                        <p:attrNameLst>
                                          <p:attrName>style.visibility</p:attrName>
                                        </p:attrNameLst>
                                      </p:cBhvr>
                                      <p:to>
                                        <p:strVal val="visible"/>
                                      </p:to>
                                    </p:set>
                                    <p:animEffect transition="in" filter="fade">
                                      <p:cBhvr>
                                        <p:cTn id="25" dur="500"/>
                                        <p:tgtEl>
                                          <p:spTgt spid="9">
                                            <p:graphicEl>
                                              <a:dgm id="{8A40AA51-3E9A-40DC-BC9D-CB89452B5A46}"/>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graphicEl>
                                              <a:dgm id="{E222BF33-0B5F-45BB-9103-785E96D6DD11}"/>
                                            </p:graphicEl>
                                          </p:spTgt>
                                        </p:tgtEl>
                                        <p:attrNameLst>
                                          <p:attrName>style.visibility</p:attrName>
                                        </p:attrNameLst>
                                      </p:cBhvr>
                                      <p:to>
                                        <p:strVal val="visible"/>
                                      </p:to>
                                    </p:set>
                                    <p:animEffect transition="in" filter="fade">
                                      <p:cBhvr>
                                        <p:cTn id="30" dur="500"/>
                                        <p:tgtEl>
                                          <p:spTgt spid="9">
                                            <p:graphicEl>
                                              <a:dgm id="{E222BF33-0B5F-45BB-9103-785E96D6DD11}"/>
                                            </p:graphic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9">
                                            <p:graphicEl>
                                              <a:dgm id="{2BA1A574-BB7E-4C7F-A35B-7546AE42A50A}"/>
                                            </p:graphicEl>
                                          </p:spTgt>
                                        </p:tgtEl>
                                        <p:attrNameLst>
                                          <p:attrName>style.visibility</p:attrName>
                                        </p:attrNameLst>
                                      </p:cBhvr>
                                      <p:to>
                                        <p:strVal val="visible"/>
                                      </p:to>
                                    </p:set>
                                    <p:animEffect transition="in" filter="fade">
                                      <p:cBhvr>
                                        <p:cTn id="34" dur="500"/>
                                        <p:tgtEl>
                                          <p:spTgt spid="9">
                                            <p:graphicEl>
                                              <a:dgm id="{2BA1A574-BB7E-4C7F-A35B-7546AE42A50A}"/>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graphicEl>
                                              <a:dgm id="{F6C10349-1121-4FAC-8AA0-040F682F8C48}"/>
                                            </p:graphicEl>
                                          </p:spTgt>
                                        </p:tgtEl>
                                        <p:attrNameLst>
                                          <p:attrName>style.visibility</p:attrName>
                                        </p:attrNameLst>
                                      </p:cBhvr>
                                      <p:to>
                                        <p:strVal val="visible"/>
                                      </p:to>
                                    </p:set>
                                    <p:animEffect transition="in" filter="fade">
                                      <p:cBhvr>
                                        <p:cTn id="37" dur="500"/>
                                        <p:tgtEl>
                                          <p:spTgt spid="9">
                                            <p:graphicEl>
                                              <a:dgm id="{F6C10349-1121-4FAC-8AA0-040F682F8C48}"/>
                                            </p:graphicEl>
                                          </p:spTgt>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9">
                                            <p:graphicEl>
                                              <a:dgm id="{52518296-1E59-4E81-9DA9-9D67A0E20C4A}"/>
                                            </p:graphicEl>
                                          </p:spTgt>
                                        </p:tgtEl>
                                        <p:attrNameLst>
                                          <p:attrName>style.visibility</p:attrName>
                                        </p:attrNameLst>
                                      </p:cBhvr>
                                      <p:to>
                                        <p:strVal val="visible"/>
                                      </p:to>
                                    </p:set>
                                    <p:animEffect transition="in" filter="fade">
                                      <p:cBhvr>
                                        <p:cTn id="41" dur="500"/>
                                        <p:tgtEl>
                                          <p:spTgt spid="9">
                                            <p:graphicEl>
                                              <a:dgm id="{52518296-1E59-4E81-9DA9-9D67A0E20C4A}"/>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graphicEl>
                                              <a:dgm id="{3FFA5889-C0C4-4932-86EF-67D3CB503269}"/>
                                            </p:graphicEl>
                                          </p:spTgt>
                                        </p:tgtEl>
                                        <p:attrNameLst>
                                          <p:attrName>style.visibility</p:attrName>
                                        </p:attrNameLst>
                                      </p:cBhvr>
                                      <p:to>
                                        <p:strVal val="visible"/>
                                      </p:to>
                                    </p:set>
                                    <p:animEffect transition="in" filter="fade">
                                      <p:cBhvr>
                                        <p:cTn id="44" dur="500"/>
                                        <p:tgtEl>
                                          <p:spTgt spid="9">
                                            <p:graphicEl>
                                              <a:dgm id="{3FFA5889-C0C4-4932-86EF-67D3CB503269}"/>
                                            </p:graphicEl>
                                          </p:spTgt>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9">
                                            <p:graphicEl>
                                              <a:dgm id="{541815A2-B892-4AAB-A31C-72F62121433C}"/>
                                            </p:graphicEl>
                                          </p:spTgt>
                                        </p:tgtEl>
                                        <p:attrNameLst>
                                          <p:attrName>style.visibility</p:attrName>
                                        </p:attrNameLst>
                                      </p:cBhvr>
                                      <p:to>
                                        <p:strVal val="visible"/>
                                      </p:to>
                                    </p:set>
                                    <p:animEffect transition="in" filter="fade">
                                      <p:cBhvr>
                                        <p:cTn id="48" dur="500"/>
                                        <p:tgtEl>
                                          <p:spTgt spid="9">
                                            <p:graphicEl>
                                              <a:dgm id="{541815A2-B892-4AAB-A31C-72F62121433C}"/>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graphicEl>
                                              <a:dgm id="{CFB845B7-6938-4718-BA5D-46022EDDD453}"/>
                                            </p:graphicEl>
                                          </p:spTgt>
                                        </p:tgtEl>
                                        <p:attrNameLst>
                                          <p:attrName>style.visibility</p:attrName>
                                        </p:attrNameLst>
                                      </p:cBhvr>
                                      <p:to>
                                        <p:strVal val="visible"/>
                                      </p:to>
                                    </p:set>
                                    <p:animEffect transition="in" filter="fade">
                                      <p:cBhvr>
                                        <p:cTn id="51" dur="500"/>
                                        <p:tgtEl>
                                          <p:spTgt spid="9">
                                            <p:graphicEl>
                                              <a:dgm id="{CFB845B7-6938-4718-BA5D-46022EDDD453}"/>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graphicEl>
                                              <a:dgm id="{F8B4A76C-1EC2-4DA0-B172-6E5E3BBD8E24}"/>
                                            </p:graphicEl>
                                          </p:spTgt>
                                        </p:tgtEl>
                                        <p:attrNameLst>
                                          <p:attrName>style.visibility</p:attrName>
                                        </p:attrNameLst>
                                      </p:cBhvr>
                                      <p:to>
                                        <p:strVal val="visible"/>
                                      </p:to>
                                    </p:set>
                                    <p:animEffect transition="in" filter="fade">
                                      <p:cBhvr>
                                        <p:cTn id="54" dur="500"/>
                                        <p:tgtEl>
                                          <p:spTgt spid="9">
                                            <p:graphicEl>
                                              <a:dgm id="{F8B4A76C-1EC2-4DA0-B172-6E5E3BBD8E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Graphic spid="9" grpId="0" uiExpand="1">
        <p:bldSub>
          <a:bldDgm bld="one"/>
        </p:bldSub>
      </p:bldGraphic>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defTabSz="913130" eaLnBrk="1" hangingPunct="1"/>
            <a:r>
              <a:rPr lang="en-AU" altLang="zh-CN" dirty="0" smtClean="0">
                <a:ea typeface="宋体" panose="02010600030101010101" pitchFamily="2" charset="-122"/>
              </a:rPr>
              <a:t>EA Family</a:t>
            </a:r>
            <a:endParaRPr lang="en-US" altLang="zh-CN" dirty="0" smtClean="0">
              <a:ea typeface="宋体" panose="02010600030101010101" pitchFamily="2" charset="-122"/>
            </a:endParaRPr>
          </a:p>
        </p:txBody>
      </p:sp>
      <p:sp>
        <p:nvSpPr>
          <p:cNvPr id="9219" name="Content Placeholder 2"/>
          <p:cNvSpPr>
            <a:spLocks noGrp="1"/>
          </p:cNvSpPr>
          <p:nvPr>
            <p:ph idx="1"/>
          </p:nvPr>
        </p:nvSpPr>
        <p:spPr/>
        <p:txBody>
          <a:bodyPr>
            <a:normAutofit lnSpcReduction="20000"/>
          </a:bodyPr>
          <a:lstStyle/>
          <a:p>
            <a:pPr defTabSz="913130" eaLnBrk="1" hangingPunct="1">
              <a:lnSpc>
                <a:spcPct val="114000"/>
              </a:lnSpc>
            </a:pPr>
            <a:r>
              <a:rPr lang="en-AU" altLang="zh-CN" dirty="0" smtClean="0">
                <a:solidFill>
                  <a:srgbClr val="7030A0"/>
                </a:solidFill>
                <a:sym typeface="+mn-ea"/>
              </a:rPr>
              <a:t>GA: </a:t>
            </a:r>
            <a:r>
              <a:rPr lang="en-US" altLang="zh-CN" dirty="0" smtClean="0"/>
              <a:t>遗传算法</a:t>
            </a:r>
            <a:endParaRPr lang="en-US" altLang="zh-CN" dirty="0" smtClean="0"/>
          </a:p>
          <a:p>
            <a:pPr defTabSz="913130" eaLnBrk="1" hangingPunct="1">
              <a:lnSpc>
                <a:spcPct val="114000"/>
              </a:lnSpc>
            </a:pPr>
            <a:r>
              <a:rPr lang="en-AU" altLang="zh-CN" dirty="0" smtClean="0">
                <a:solidFill>
                  <a:srgbClr val="7030A0"/>
                </a:solidFill>
                <a:sym typeface="+mn-ea"/>
              </a:rPr>
              <a:t>GP: </a:t>
            </a:r>
            <a:r>
              <a:rPr lang="en-US" altLang="zh-CN" dirty="0" smtClean="0"/>
              <a:t>遗传程序设计</a:t>
            </a:r>
            <a:endParaRPr lang="en-US" altLang="zh-CN" dirty="0" smtClean="0"/>
          </a:p>
          <a:p>
            <a:pPr defTabSz="913130" eaLnBrk="1" hangingPunct="1">
              <a:lnSpc>
                <a:spcPct val="114000"/>
              </a:lnSpc>
            </a:pPr>
            <a:r>
              <a:rPr lang="en-AU" altLang="zh-CN" dirty="0" smtClean="0">
                <a:sym typeface="+mn-ea"/>
              </a:rPr>
              <a:t>ES: </a:t>
            </a:r>
            <a:r>
              <a:rPr lang="en-US" altLang="zh-CN" dirty="0" smtClean="0"/>
              <a:t>进化策略</a:t>
            </a:r>
            <a:endParaRPr lang="en-US" altLang="zh-CN" dirty="0" smtClean="0"/>
          </a:p>
          <a:p>
            <a:pPr defTabSz="913130" eaLnBrk="1" hangingPunct="1">
              <a:lnSpc>
                <a:spcPct val="114000"/>
              </a:lnSpc>
            </a:pPr>
            <a:r>
              <a:rPr lang="en-AU" altLang="zh-CN" dirty="0" smtClean="0">
                <a:sym typeface="+mn-ea"/>
              </a:rPr>
              <a:t>EP: </a:t>
            </a:r>
            <a:r>
              <a:rPr lang="en-US" altLang="zh-CN" dirty="0" smtClean="0"/>
              <a:t>进化规划</a:t>
            </a:r>
            <a:endParaRPr lang="en-US" altLang="zh-CN" dirty="0" smtClean="0"/>
          </a:p>
          <a:p>
            <a:pPr defTabSz="913130" eaLnBrk="1" hangingPunct="1">
              <a:lnSpc>
                <a:spcPct val="114000"/>
              </a:lnSpc>
            </a:pPr>
            <a:endParaRPr lang="en-US" altLang="zh-CN" dirty="0" smtClean="0"/>
          </a:p>
          <a:p>
            <a:pPr defTabSz="913130" eaLnBrk="1" hangingPunct="1">
              <a:lnSpc>
                <a:spcPct val="114000"/>
              </a:lnSpc>
            </a:pPr>
            <a:r>
              <a:rPr lang="en-US" altLang="zh-CN" dirty="0" smtClean="0"/>
              <a:t>EDA：分布算法的估计</a:t>
            </a:r>
            <a:endParaRPr lang="en-US" altLang="zh-CN" dirty="0" smtClean="0"/>
          </a:p>
          <a:p>
            <a:pPr defTabSz="913130" eaLnBrk="1" hangingPunct="1">
              <a:lnSpc>
                <a:spcPct val="114000"/>
              </a:lnSpc>
            </a:pPr>
            <a:r>
              <a:rPr lang="en-AU" altLang="zh-CN" dirty="0" smtClean="0">
                <a:sym typeface="+mn-ea"/>
              </a:rPr>
              <a:t>PSO:   </a:t>
            </a:r>
            <a:r>
              <a:rPr lang="en-US" altLang="zh-CN" dirty="0" smtClean="0"/>
              <a:t>粒子群优化</a:t>
            </a:r>
            <a:endParaRPr lang="en-US" altLang="zh-CN" dirty="0" smtClean="0"/>
          </a:p>
          <a:p>
            <a:pPr defTabSz="913130" eaLnBrk="1" hangingPunct="1">
              <a:lnSpc>
                <a:spcPct val="114000"/>
              </a:lnSpc>
            </a:pPr>
            <a:r>
              <a:rPr lang="en-AU" altLang="zh-CN" dirty="0" smtClean="0">
                <a:sym typeface="+mn-ea"/>
              </a:rPr>
              <a:t>ACO:   </a:t>
            </a:r>
            <a:r>
              <a:rPr lang="en-US" altLang="zh-CN" dirty="0" smtClean="0"/>
              <a:t>蚁群算法</a:t>
            </a:r>
            <a:endParaRPr lang="en-US" altLang="zh-CN" dirty="0" smtClean="0"/>
          </a:p>
          <a:p>
            <a:pPr defTabSz="913130" eaLnBrk="1" hangingPunct="1">
              <a:lnSpc>
                <a:spcPct val="114000"/>
              </a:lnSpc>
            </a:pPr>
            <a:r>
              <a:rPr lang="en-AU" altLang="zh-CN" dirty="0" smtClean="0">
                <a:sym typeface="+mn-ea"/>
              </a:rPr>
              <a:t>DE:     </a:t>
            </a:r>
            <a:r>
              <a:rPr lang="en-US" altLang="zh-CN" dirty="0" smtClean="0"/>
              <a:t>差异进化</a:t>
            </a:r>
            <a:endParaRPr lang="en-US" altLang="zh-CN" dirty="0" smtClean="0"/>
          </a:p>
        </p:txBody>
      </p:sp>
      <p:sp>
        <p:nvSpPr>
          <p:cNvPr id="9220" name="Slide Number Placeholder 5"/>
          <p:cNvSpPr>
            <a:spLocks noGrp="1"/>
          </p:cNvSpPr>
          <p:nvPr>
            <p:ph type="sldNum" sz="quarter" idx="12"/>
          </p:nvPr>
        </p:nvSpPr>
        <p:spPr bwMode="auto">
          <a:noFill/>
          <a:ln>
            <a:miter lim="800000"/>
          </a:ln>
        </p:spPr>
        <p:txBody>
          <a:bodyPr/>
          <a:lstStyle/>
          <a:p>
            <a:fld id="{7696F333-3C09-4335-A4E2-142B1DD80F83}" type="slidenum">
              <a:rPr lang="zh-CN" altLang="en-US" smtClean="0"/>
            </a:fld>
            <a:endParaRPr lang="en-US" altLang="zh-CN" smtClean="0"/>
          </a:p>
        </p:txBody>
      </p:sp>
      <p:pic>
        <p:nvPicPr>
          <p:cNvPr id="2" name="Picture 2" descr="http://t2.gstatic.com/images?q=tbn:ANd9GcSuJqUvvO96e4Va2cVvQHtYOotgjKR1wXv1McGhS_6RSXOc0Nw0"/>
          <p:cNvPicPr>
            <a:picLocks noChangeAspect="1" noChangeArrowheads="1"/>
          </p:cNvPicPr>
          <p:nvPr/>
        </p:nvPicPr>
        <p:blipFill>
          <a:blip r:embed="rId1" cstate="print"/>
          <a:srcRect/>
          <a:stretch>
            <a:fillRect/>
          </a:stretch>
        </p:blipFill>
        <p:spPr bwMode="auto">
          <a:xfrm>
            <a:off x="6643702" y="857232"/>
            <a:ext cx="2143125" cy="21431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fade">
                                      <p:cBhvr>
                                        <p:cTn id="10" dur="500"/>
                                        <p:tgtEl>
                                          <p:spTgt spid="921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fade">
                                      <p:cBhvr>
                                        <p:cTn id="13" dur="500"/>
                                        <p:tgtEl>
                                          <p:spTgt spid="921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19">
                                            <p:txEl>
                                              <p:pRg st="3" end="3"/>
                                            </p:txEl>
                                          </p:spTgt>
                                        </p:tgtEl>
                                        <p:attrNameLst>
                                          <p:attrName>style.visibility</p:attrName>
                                        </p:attrNameLst>
                                      </p:cBhvr>
                                      <p:to>
                                        <p:strVal val="visible"/>
                                      </p:to>
                                    </p:set>
                                    <p:animEffect transition="in" filter="fade">
                                      <p:cBhvr>
                                        <p:cTn id="16" dur="500"/>
                                        <p:tgtEl>
                                          <p:spTgt spid="9219">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animEffect transition="in" filter="fade">
                                      <p:cBhvr>
                                        <p:cTn id="19" dur="500"/>
                                        <p:tgtEl>
                                          <p:spTgt spid="9219">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219">
                                            <p:txEl>
                                              <p:pRg st="6" end="6"/>
                                            </p:txEl>
                                          </p:spTgt>
                                        </p:tgtEl>
                                        <p:attrNameLst>
                                          <p:attrName>style.visibility</p:attrName>
                                        </p:attrNameLst>
                                      </p:cBhvr>
                                      <p:to>
                                        <p:strVal val="visible"/>
                                      </p:to>
                                    </p:set>
                                    <p:animEffect transition="in" filter="fade">
                                      <p:cBhvr>
                                        <p:cTn id="22" dur="500"/>
                                        <p:tgtEl>
                                          <p:spTgt spid="9219">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19">
                                            <p:txEl>
                                              <p:pRg st="7" end="7"/>
                                            </p:txEl>
                                          </p:spTgt>
                                        </p:tgtEl>
                                        <p:attrNameLst>
                                          <p:attrName>style.visibility</p:attrName>
                                        </p:attrNameLst>
                                      </p:cBhvr>
                                      <p:to>
                                        <p:strVal val="visible"/>
                                      </p:to>
                                    </p:set>
                                    <p:animEffect transition="in" filter="fade">
                                      <p:cBhvr>
                                        <p:cTn id="25" dur="500"/>
                                        <p:tgtEl>
                                          <p:spTgt spid="9219">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219">
                                            <p:txEl>
                                              <p:pRg st="8" end="8"/>
                                            </p:txEl>
                                          </p:spTgt>
                                        </p:tgtEl>
                                        <p:attrNameLst>
                                          <p:attrName>style.visibility</p:attrName>
                                        </p:attrNameLst>
                                      </p:cBhvr>
                                      <p:to>
                                        <p:strVal val="visible"/>
                                      </p:to>
                                    </p:set>
                                    <p:animEffect transition="in" filter="fade">
                                      <p:cBhvr>
                                        <p:cTn id="28" dur="500"/>
                                        <p:tgtEl>
                                          <p:spTgt spid="92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allAtOnce"/>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Custom 2">
      <a:dk1>
        <a:sysClr val="windowText" lastClr="000000"/>
      </a:dk1>
      <a:lt1>
        <a:sysClr val="window" lastClr="FFFFFF"/>
      </a:lt1>
      <a:dk2>
        <a:srgbClr val="1F497D"/>
      </a:dk2>
      <a:lt2>
        <a:srgbClr val="EEECE1"/>
      </a:lt2>
      <a:accent1>
        <a:srgbClr val="0000FF"/>
      </a:accent1>
      <a:accent2>
        <a:srgbClr val="800080"/>
      </a:accent2>
      <a:accent3>
        <a:srgbClr val="9BBB59"/>
      </a:accent3>
      <a:accent4>
        <a:srgbClr val="8064A2"/>
      </a:accent4>
      <a:accent5>
        <a:srgbClr val="4BACC6"/>
      </a:accent5>
      <a:accent6>
        <a:srgbClr val="F79646"/>
      </a:accent6>
      <a:hlink>
        <a:srgbClr val="0000FF"/>
      </a:hlink>
      <a:folHlink>
        <a:srgbClr val="800080"/>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1562</Words>
  <Application>WPS 演示</Application>
  <PresentationFormat>全屏显示(4:3)</PresentationFormat>
  <Paragraphs>259</Paragraphs>
  <Slides>31</Slides>
  <Notes>2</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31</vt:i4>
      </vt:variant>
    </vt:vector>
  </HeadingPairs>
  <TitlesOfParts>
    <vt:vector size="43" baseType="lpstr">
      <vt:lpstr>Arial</vt:lpstr>
      <vt:lpstr>宋体</vt:lpstr>
      <vt:lpstr>Wingdings</vt:lpstr>
      <vt:lpstr>Georgia</vt:lpstr>
      <vt:lpstr>Trebuchet MS</vt:lpstr>
      <vt:lpstr>Wingdings 2</vt:lpstr>
      <vt:lpstr>Georgia</vt:lpstr>
      <vt:lpstr>微软雅黑</vt:lpstr>
      <vt:lpstr>Arial Unicode MS</vt:lpstr>
      <vt:lpstr>Calibri</vt:lpstr>
      <vt:lpstr>方正姚体</vt:lpstr>
      <vt:lpstr>Urban</vt:lpstr>
      <vt:lpstr>遗传算法</vt:lpstr>
      <vt:lpstr>Overview</vt:lpstr>
      <vt:lpstr>PowerPoint 演示文稿</vt:lpstr>
      <vt:lpstr>PowerPoint 演示文稿</vt:lpstr>
      <vt:lpstr>向自然学习</vt:lpstr>
      <vt:lpstr>Motivation of EAs</vt:lpstr>
      <vt:lpstr>Key Concepts</vt:lpstr>
      <vt:lpstr>The Big Picture</vt:lpstr>
      <vt:lpstr>EA Family</vt:lpstr>
      <vt:lpstr>PowerPoint 演示文稿</vt:lpstr>
      <vt:lpstr>PowerPoint 演示文稿</vt:lpstr>
      <vt:lpstr>PowerPoint 演示文稿</vt:lpstr>
      <vt:lpstr>目标函数</vt:lpstr>
      <vt:lpstr>投资组合优化</vt:lpstr>
      <vt:lpstr>旅行商问题</vt:lpstr>
      <vt:lpstr>背包问题</vt:lpstr>
      <vt:lpstr>装箱问题</vt:lpstr>
      <vt:lpstr>局部最优</vt:lpstr>
      <vt:lpstr>局部最优+维数</vt:lpstr>
      <vt:lpstr>坏消息</vt:lpstr>
      <vt:lpstr>坏消息 </vt:lpstr>
      <vt:lpstr>FLOPS</vt:lpstr>
      <vt:lpstr>PowerPoint 演示文稿</vt:lpstr>
      <vt:lpstr>Evolvable Circuits</vt:lpstr>
      <vt:lpstr>Antenna for NASA</vt:lpstr>
      <vt:lpstr>Car Design</vt:lpstr>
      <vt:lpstr>Artificial Life</vt:lpstr>
      <vt:lpstr>Evolutionary Arts</vt:lpstr>
      <vt:lpstr>Evolving Mona Lisa</vt:lpstr>
      <vt:lpstr>There is No Fate But What We Evolve …</vt:lpstr>
      <vt:lpstr>Take Home Message</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Algorithms and  Related Topics</dc:title>
  <dc:creator>Bo Yuan</dc:creator>
  <cp:lastModifiedBy>Administrator</cp:lastModifiedBy>
  <cp:revision>948</cp:revision>
  <dcterms:created xsi:type="dcterms:W3CDTF">2008-03-13T12:03:00Z</dcterms:created>
  <dcterms:modified xsi:type="dcterms:W3CDTF">2019-11-20T08:16:40Z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